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305" r:id="rId2"/>
    <p:sldId id="306" r:id="rId3"/>
    <p:sldId id="307" r:id="rId4"/>
    <p:sldId id="308" r:id="rId5"/>
    <p:sldId id="309" r:id="rId6"/>
    <p:sldId id="310" r:id="rId7"/>
  </p:sldIdLst>
  <p:sldSz cx="9144000" cy="6858000" type="screen4x3"/>
  <p:notesSz cx="6858000" cy="9144000"/>
  <p:defaultTextStyle>
    <a:defPPr>
      <a:defRPr lang="ar-EG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1EC"/>
    <a:srgbClr val="FF3399"/>
    <a:srgbClr val="00D661"/>
    <a:srgbClr val="FF6600"/>
    <a:srgbClr val="C85100"/>
    <a:srgbClr val="FFFF66"/>
    <a:srgbClr val="CCCC00"/>
    <a:srgbClr val="FFFFCC"/>
    <a:srgbClr val="DF5FE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3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fld id="{1B90F3EF-C314-4846-9CC2-6D34D6681DCC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84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31FD92-389B-41CD-91FC-1F17F9B087C4}" type="slidenum">
              <a:rPr lang="ar-EG" smtClean="0"/>
              <a:pPr/>
              <a:t>1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2D4096-A124-4CD7-A889-44ED97D727BD}" type="slidenum">
              <a:rPr lang="ar-EG" smtClean="0"/>
              <a:pPr/>
              <a:t>2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2D4096-A124-4CD7-A889-44ED97D727BD}" type="slidenum">
              <a:rPr lang="ar-EG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E05F8D-47D7-4175-BD2F-A25557E10EEC}" type="slidenum">
              <a:rPr lang="ar-EG"/>
              <a:pPr/>
              <a:t>6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91CE1-CEBE-4BD2-9E52-C2C36BFFF4C7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E7E9D-148F-42F8-93CF-AF972C5DFA47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B7D3E-1142-4130-9ACA-107F2331D0EB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5A8F537-96A5-4928-B742-94F7F42D200A}" type="slidenum">
              <a:rPr lang="ar-EG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37140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1F164-D261-4D09-81D9-5FD99D191D2D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4BD8F-BAE7-444C-8E7C-7695F91C24AC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11D5D-2103-459F-B577-538C0D48DD96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6D403-584B-4897-B7AF-753E726A9825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CA8F4-1EE3-496A-B27B-DF53073CBB04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2205F-E180-4BDD-8E4E-A3DDD2F565B3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82132-4703-48DE-BEEE-90AC4F74D642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5E1EE-9198-417A-9FFE-6F676836A634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5E9F42C3-77B6-49CC-AA59-C0DC613CF9F6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5" descr="pppas0075"/>
          <p:cNvPicPr>
            <a:picLocks noChangeAspect="1" noChangeArrowheads="1"/>
          </p:cNvPicPr>
          <p:nvPr/>
        </p:nvPicPr>
        <p:blipFill>
          <a:blip r:embed="rId3"/>
          <a:srcRect t="6956" b="1478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152400" y="4343400"/>
            <a:ext cx="7239000" cy="1600200"/>
          </a:xfrm>
          <a:prstGeom prst="ribbon">
            <a:avLst>
              <a:gd name="adj1" fmla="val 12500"/>
              <a:gd name="adj2" fmla="val 69741"/>
            </a:avLst>
          </a:prstGeom>
          <a:solidFill>
            <a:srgbClr val="993300">
              <a:alpha val="94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2" name="WordArt 9"/>
          <p:cNvSpPr>
            <a:spLocks noChangeArrowheads="1" noChangeShapeType="1" noTextEdit="1"/>
          </p:cNvSpPr>
          <p:nvPr/>
        </p:nvSpPr>
        <p:spPr bwMode="auto">
          <a:xfrm>
            <a:off x="1393825" y="4724400"/>
            <a:ext cx="4756150" cy="10747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4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إستماع صوت الله</a:t>
            </a:r>
          </a:p>
        </p:txBody>
      </p:sp>
    </p:spTree>
    <p:extLst>
      <p:ext uri="{BB962C8B-B14F-4D97-AF65-F5344CB8AC3E}">
        <p14:creationId xmlns:p14="http://schemas.microsoft.com/office/powerpoint/2010/main" val="282309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 descr="Prayer-before-reading-the-Bib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321121" y="107950"/>
            <a:ext cx="3648756" cy="784830"/>
          </a:xfrm>
          <a:prstGeom prst="rect">
            <a:avLst/>
          </a:prstGeom>
          <a:solidFill>
            <a:srgbClr val="221100">
              <a:alpha val="55000"/>
            </a:srgbClr>
          </a:solidFill>
          <a:ln w="57150">
            <a:solidFill>
              <a:srgbClr val="FFC000"/>
            </a:solidFill>
            <a:prstDash val="lgDash"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3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ar-EG" sz="5000" b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المداخل المعتادة:</a:t>
            </a:r>
            <a:endParaRPr lang="en-US" sz="5000" b="1" dirty="0">
              <a:solidFill>
                <a:srgbClr val="FF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810001" y="1334869"/>
            <a:ext cx="5105399" cy="646331"/>
          </a:xfrm>
          <a:prstGeom prst="rect">
            <a:avLst/>
          </a:prstGeom>
          <a:solidFill>
            <a:srgbClr val="221100">
              <a:alpha val="29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3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ar-EG" sz="4000" b="1" dirty="0" smtClean="0">
                <a:solidFill>
                  <a:srgbClr val="66FFFF"/>
                </a:solidFill>
                <a:latin typeface="Times New Roman" pitchFamily="18" charset="0"/>
                <a:cs typeface="Times New Roman" pitchFamily="18" charset="0"/>
              </a:rPr>
              <a:t>كلمة ربنا...(القراءة اليومية)</a:t>
            </a:r>
            <a:endParaRPr lang="en-US" sz="4000" b="1" dirty="0">
              <a:solidFill>
                <a:srgbClr val="66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810001" y="2362200"/>
            <a:ext cx="5105399" cy="646331"/>
          </a:xfrm>
          <a:prstGeom prst="rect">
            <a:avLst/>
          </a:prstGeom>
          <a:solidFill>
            <a:srgbClr val="221100">
              <a:alpha val="56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3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ar-EG" sz="40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الصلاة... ( القداس والاجبية)</a:t>
            </a:r>
            <a:endParaRPr lang="en-US" sz="4000" b="1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105401" y="3392269"/>
            <a:ext cx="3792828" cy="646331"/>
          </a:xfrm>
          <a:prstGeom prst="rect">
            <a:avLst/>
          </a:prstGeom>
          <a:solidFill>
            <a:srgbClr val="221100">
              <a:alpha val="56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3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ar-EG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أب الإعتراف</a:t>
            </a:r>
            <a:endParaRPr lang="en-US" sz="4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5105400" y="4459069"/>
            <a:ext cx="3810000" cy="646331"/>
          </a:xfrm>
          <a:prstGeom prst="rect">
            <a:avLst/>
          </a:prstGeom>
          <a:solidFill>
            <a:srgbClr val="221100">
              <a:alpha val="56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3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ar-EG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العظات والمؤتمرات</a:t>
            </a:r>
            <a:endParaRPr lang="en-US" sz="40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5105400" y="5525869"/>
            <a:ext cx="3846232" cy="646331"/>
          </a:xfrm>
          <a:prstGeom prst="rect">
            <a:avLst/>
          </a:prstGeom>
          <a:solidFill>
            <a:srgbClr val="221100">
              <a:alpha val="56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3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ar-EG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عتاب الناس وتوبيخهم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7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5" descr="500-BibleOT-3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334000" y="144127"/>
            <a:ext cx="3648756" cy="784830"/>
          </a:xfrm>
          <a:prstGeom prst="rect">
            <a:avLst/>
          </a:prstGeom>
          <a:solidFill>
            <a:srgbClr val="221100">
              <a:alpha val="55000"/>
            </a:srgbClr>
          </a:solidFill>
          <a:ln w="57150">
            <a:solidFill>
              <a:srgbClr val="FFC000"/>
            </a:solidFill>
            <a:prstDash val="lgDash"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3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ar-EG" sz="5000" b="1" dirty="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المداخل المعتادة:</a:t>
            </a:r>
            <a:endParaRPr lang="en-US" sz="5000" b="1" dirty="0">
              <a:solidFill>
                <a:srgbClr val="FF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4221080" y="4763869"/>
            <a:ext cx="4719562" cy="646331"/>
          </a:xfrm>
          <a:prstGeom prst="rect">
            <a:avLst/>
          </a:prstGeom>
          <a:solidFill>
            <a:srgbClr val="221100">
              <a:alpha val="48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30000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ar-EG" sz="4000" b="1" dirty="0" smtClean="0">
                <a:solidFill>
                  <a:srgbClr val="FBE1EC"/>
                </a:solidFill>
                <a:latin typeface="Times New Roman" pitchFamily="18" charset="0"/>
                <a:cs typeface="Times New Roman" pitchFamily="18" charset="0"/>
              </a:rPr>
              <a:t>خطأ متكرر...وغضب مقدس</a:t>
            </a:r>
            <a:endParaRPr lang="en-US" sz="4000" b="1" dirty="0">
              <a:solidFill>
                <a:srgbClr val="FBE1E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2698941" y="5591457"/>
            <a:ext cx="6241702" cy="646331"/>
          </a:xfrm>
          <a:prstGeom prst="rect">
            <a:avLst/>
          </a:prstGeom>
          <a:solidFill>
            <a:srgbClr val="221100">
              <a:alpha val="56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3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ar-EG" sz="40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كلمة روحية تقولها للأخرين</a:t>
            </a:r>
            <a:endParaRPr lang="en-US" sz="4000" b="1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221080" y="3048000"/>
            <a:ext cx="4650060" cy="646331"/>
          </a:xfrm>
          <a:prstGeom prst="rect">
            <a:avLst/>
          </a:prstGeom>
          <a:solidFill>
            <a:srgbClr val="221100">
              <a:alpha val="56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3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ar-EG" sz="4000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زيارة نعمة...إلحاح فكرة</a:t>
            </a:r>
            <a:endParaRPr lang="en-US" sz="4000" b="1" dirty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4221080" y="3886200"/>
            <a:ext cx="4694320" cy="646331"/>
          </a:xfrm>
          <a:prstGeom prst="rect">
            <a:avLst/>
          </a:prstGeom>
          <a:solidFill>
            <a:srgbClr val="221100">
              <a:alpha val="56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3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ar-EG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قدوة شخص.. ( اخذ قرار)</a:t>
            </a:r>
            <a:endParaRPr lang="en-US" sz="4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2698940" y="2133600"/>
            <a:ext cx="6172200" cy="646331"/>
          </a:xfrm>
          <a:prstGeom prst="rect">
            <a:avLst/>
          </a:prstGeom>
          <a:solidFill>
            <a:srgbClr val="221100">
              <a:alpha val="56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3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ar-EG" sz="4000" b="1" dirty="0" smtClean="0">
                <a:solidFill>
                  <a:srgbClr val="00D661"/>
                </a:solidFill>
                <a:latin typeface="Times New Roman" pitchFamily="18" charset="0"/>
                <a:cs typeface="Times New Roman" pitchFamily="18" charset="0"/>
              </a:rPr>
              <a:t>الأحداث والتجارب... مشاكل الخدمة</a:t>
            </a:r>
            <a:endParaRPr lang="en-US" sz="4000" b="1" dirty="0">
              <a:solidFill>
                <a:srgbClr val="00D66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26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8" descr="bu0097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6915" name="AutoShape 3"/>
          <p:cNvSpPr>
            <a:spLocks noChangeArrowheads="1"/>
          </p:cNvSpPr>
          <p:nvPr/>
        </p:nvSpPr>
        <p:spPr bwMode="auto">
          <a:xfrm>
            <a:off x="116519" y="2819400"/>
            <a:ext cx="3806756" cy="1003375"/>
          </a:xfrm>
          <a:prstGeom prst="flowChartDelay">
            <a:avLst/>
          </a:prstGeom>
          <a:solidFill>
            <a:schemeClr val="tx1">
              <a:alpha val="59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pic>
        <p:nvPicPr>
          <p:cNvPr id="166916" name="Picture 4" descr="AG00041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060" y="3025248"/>
            <a:ext cx="824825" cy="67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6917" name="WordArt 5"/>
          <p:cNvSpPr>
            <a:spLocks noChangeArrowheads="1" noChangeShapeType="1" noTextEdit="1"/>
          </p:cNvSpPr>
          <p:nvPr/>
        </p:nvSpPr>
        <p:spPr bwMode="auto">
          <a:xfrm>
            <a:off x="187853" y="2857180"/>
            <a:ext cx="2746444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 dirty="0" smtClean="0">
                <a:ln w="12700">
                  <a:solidFill>
                    <a:srgbClr val="3E1F00"/>
                  </a:solidFill>
                  <a:round/>
                  <a:headEnd/>
                  <a:tailEnd/>
                </a:ln>
                <a:solidFill>
                  <a:srgbClr val="FFFF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المعطلات</a:t>
            </a:r>
            <a:endParaRPr lang="ar-EG" sz="3600" b="1" kern="10" dirty="0">
              <a:ln w="12700">
                <a:solidFill>
                  <a:srgbClr val="3E1F00"/>
                </a:solidFill>
                <a:round/>
                <a:headEnd/>
                <a:tailEnd/>
              </a:ln>
              <a:solidFill>
                <a:srgbClr val="FFFFCC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66918" name="AutoShape 6"/>
          <p:cNvSpPr>
            <a:spLocks noChangeArrowheads="1"/>
          </p:cNvSpPr>
          <p:nvPr/>
        </p:nvSpPr>
        <p:spPr bwMode="auto">
          <a:xfrm>
            <a:off x="4152900" y="304800"/>
            <a:ext cx="4305300" cy="838200"/>
          </a:xfrm>
          <a:prstGeom prst="flowChartProcess">
            <a:avLst/>
          </a:prstGeom>
          <a:solidFill>
            <a:schemeClr val="tx1">
              <a:alpha val="58000"/>
            </a:schemeClr>
          </a:solidFill>
          <a:ln w="85725" cmpd="dbl" algn="ctr">
            <a:solidFill>
              <a:srgbClr val="92D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66919" name="WordArt 7"/>
          <p:cNvSpPr>
            <a:spLocks noChangeArrowheads="1" noChangeShapeType="1" noTextEdit="1"/>
          </p:cNvSpPr>
          <p:nvPr/>
        </p:nvSpPr>
        <p:spPr bwMode="auto">
          <a:xfrm>
            <a:off x="4305300" y="351486"/>
            <a:ext cx="3924300" cy="6903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 dirty="0" smtClean="0">
                <a:ln w="12700">
                  <a:solidFill>
                    <a:srgbClr val="3E1F00"/>
                  </a:solidFill>
                  <a:round/>
                  <a:headEnd/>
                  <a:tailEnd/>
                </a:ln>
                <a:solidFill>
                  <a:srgbClr val="FFFF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أنا ماشى صح .. (غير محتاج)</a:t>
            </a:r>
            <a:endParaRPr lang="ar-EG" sz="3600" b="1" kern="10" dirty="0">
              <a:ln w="12700">
                <a:solidFill>
                  <a:srgbClr val="3E1F00"/>
                </a:solidFill>
                <a:round/>
                <a:headEnd/>
                <a:tailEnd/>
              </a:ln>
              <a:solidFill>
                <a:srgbClr val="FFFFCC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5107324" y="1265886"/>
            <a:ext cx="2881557" cy="738389"/>
          </a:xfrm>
          <a:prstGeom prst="flowChartProcess">
            <a:avLst/>
          </a:prstGeom>
          <a:solidFill>
            <a:schemeClr val="tx1">
              <a:alpha val="58000"/>
            </a:schemeClr>
          </a:solidFill>
          <a:ln w="85725" cmpd="dbl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3" name="WordArt 7"/>
          <p:cNvSpPr>
            <a:spLocks noChangeArrowheads="1" noChangeShapeType="1" noTextEdit="1"/>
          </p:cNvSpPr>
          <p:nvPr/>
        </p:nvSpPr>
        <p:spPr bwMode="auto">
          <a:xfrm>
            <a:off x="5271843" y="1312572"/>
            <a:ext cx="2626552" cy="60810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 dirty="0" smtClean="0">
                <a:ln w="12700">
                  <a:solidFill>
                    <a:srgbClr val="3E1F00"/>
                  </a:solidFill>
                  <a:round/>
                  <a:headEnd/>
                  <a:tailEnd/>
                </a:ln>
                <a:solidFill>
                  <a:srgbClr val="FFFF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مديح الناس</a:t>
            </a:r>
            <a:endParaRPr lang="ar-EG" sz="3600" b="1" kern="10" dirty="0">
              <a:ln w="12700">
                <a:solidFill>
                  <a:srgbClr val="3E1F00"/>
                </a:solidFill>
                <a:round/>
                <a:headEnd/>
                <a:tailEnd/>
              </a:ln>
              <a:solidFill>
                <a:srgbClr val="FFFFCC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5549823" y="2127697"/>
            <a:ext cx="2179044" cy="738389"/>
          </a:xfrm>
          <a:prstGeom prst="flowChartProcess">
            <a:avLst/>
          </a:prstGeom>
          <a:solidFill>
            <a:schemeClr val="tx1">
              <a:alpha val="58000"/>
            </a:schemeClr>
          </a:solidFill>
          <a:ln w="85725" cmpd="dbl" algn="ctr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>
            <a:off x="5775752" y="2174383"/>
            <a:ext cx="1814758" cy="60810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 dirty="0" smtClean="0">
                <a:ln w="12700">
                  <a:solidFill>
                    <a:srgbClr val="3E1F00"/>
                  </a:solidFill>
                  <a:round/>
                  <a:headEnd/>
                  <a:tailEnd/>
                </a:ln>
                <a:solidFill>
                  <a:srgbClr val="FFFF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أنا متعود</a:t>
            </a:r>
            <a:endParaRPr lang="ar-EG" sz="3600" b="1" kern="10" dirty="0">
              <a:ln w="12700">
                <a:solidFill>
                  <a:srgbClr val="3E1F00"/>
                </a:solidFill>
                <a:round/>
                <a:headEnd/>
                <a:tailEnd/>
              </a:ln>
              <a:solidFill>
                <a:srgbClr val="FFFFCC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5514060" y="3042097"/>
            <a:ext cx="2258340" cy="738389"/>
          </a:xfrm>
          <a:prstGeom prst="flowChartProcess">
            <a:avLst/>
          </a:prstGeom>
          <a:solidFill>
            <a:schemeClr val="tx1">
              <a:alpha val="58000"/>
            </a:schemeClr>
          </a:solidFill>
          <a:ln w="85725" cmpd="dbl" algn="ctr">
            <a:solidFill>
              <a:srgbClr val="CC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7" name="WordArt 7"/>
          <p:cNvSpPr>
            <a:spLocks noChangeArrowheads="1" noChangeShapeType="1" noTextEdit="1"/>
          </p:cNvSpPr>
          <p:nvPr/>
        </p:nvSpPr>
        <p:spPr bwMode="auto">
          <a:xfrm>
            <a:off x="5623426" y="3088783"/>
            <a:ext cx="2058487" cy="60810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 dirty="0" smtClean="0">
                <a:ln w="12700">
                  <a:solidFill>
                    <a:srgbClr val="3E1F00"/>
                  </a:solidFill>
                  <a:round/>
                  <a:headEnd/>
                  <a:tailEnd/>
                </a:ln>
                <a:solidFill>
                  <a:srgbClr val="FFFF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كثرة الرسائل</a:t>
            </a:r>
            <a:endParaRPr lang="ar-EG" sz="3600" b="1" kern="10" dirty="0">
              <a:ln w="12700">
                <a:solidFill>
                  <a:srgbClr val="3E1F00"/>
                </a:solidFill>
                <a:round/>
                <a:headEnd/>
                <a:tailEnd/>
              </a:ln>
              <a:solidFill>
                <a:srgbClr val="FFFFCC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8" name="AutoShape 6"/>
          <p:cNvSpPr>
            <a:spLocks noChangeArrowheads="1"/>
          </p:cNvSpPr>
          <p:nvPr/>
        </p:nvSpPr>
        <p:spPr bwMode="auto">
          <a:xfrm>
            <a:off x="5195643" y="3956497"/>
            <a:ext cx="2881557" cy="738389"/>
          </a:xfrm>
          <a:prstGeom prst="flowChartProcess">
            <a:avLst/>
          </a:prstGeom>
          <a:solidFill>
            <a:schemeClr val="tx1">
              <a:alpha val="58000"/>
            </a:schemeClr>
          </a:solidFill>
          <a:ln w="85725" cmpd="dbl" algn="ctr">
            <a:solidFill>
              <a:srgbClr val="00B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9" name="WordArt 7"/>
          <p:cNvSpPr>
            <a:spLocks noChangeArrowheads="1" noChangeShapeType="1" noTextEdit="1"/>
          </p:cNvSpPr>
          <p:nvPr/>
        </p:nvSpPr>
        <p:spPr bwMode="auto">
          <a:xfrm>
            <a:off x="5360162" y="4003183"/>
            <a:ext cx="2626552" cy="60810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 dirty="0" smtClean="0">
                <a:ln w="12700">
                  <a:solidFill>
                    <a:srgbClr val="3E1F00"/>
                  </a:solidFill>
                  <a:round/>
                  <a:headEnd/>
                  <a:tailEnd/>
                </a:ln>
                <a:solidFill>
                  <a:srgbClr val="FFFF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أنا مشغول</a:t>
            </a:r>
            <a:endParaRPr lang="ar-EG" sz="3600" b="1" kern="10" dirty="0">
              <a:ln w="12700">
                <a:solidFill>
                  <a:srgbClr val="3E1F00"/>
                </a:solidFill>
                <a:round/>
                <a:headEnd/>
                <a:tailEnd/>
              </a:ln>
              <a:solidFill>
                <a:srgbClr val="FFFFCC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auto">
          <a:xfrm>
            <a:off x="4305300" y="4847286"/>
            <a:ext cx="4305300" cy="838200"/>
          </a:xfrm>
          <a:prstGeom prst="flowChartProcess">
            <a:avLst/>
          </a:prstGeom>
          <a:solidFill>
            <a:schemeClr val="tx1">
              <a:alpha val="58000"/>
            </a:schemeClr>
          </a:solidFill>
          <a:ln w="85725" cmpd="dbl" algn="ctr">
            <a:solidFill>
              <a:srgbClr val="7030A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21" name="WordArt 7"/>
          <p:cNvSpPr>
            <a:spLocks noChangeArrowheads="1" noChangeShapeType="1" noTextEdit="1"/>
          </p:cNvSpPr>
          <p:nvPr/>
        </p:nvSpPr>
        <p:spPr bwMode="auto">
          <a:xfrm>
            <a:off x="4457700" y="4893972"/>
            <a:ext cx="3924300" cy="6903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 dirty="0" smtClean="0">
                <a:ln w="12700">
                  <a:solidFill>
                    <a:srgbClr val="3E1F00"/>
                  </a:solidFill>
                  <a:round/>
                  <a:headEnd/>
                  <a:tailEnd/>
                </a:ln>
                <a:solidFill>
                  <a:srgbClr val="FFFF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روح </a:t>
            </a:r>
            <a:r>
              <a:rPr lang="ar-EG" sz="3600" b="1" kern="10" dirty="0" smtClean="0">
                <a:ln w="12700">
                  <a:solidFill>
                    <a:srgbClr val="3E1F00"/>
                  </a:solidFill>
                  <a:round/>
                  <a:headEnd/>
                  <a:tailEnd/>
                </a:ln>
                <a:solidFill>
                  <a:srgbClr val="FFFF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الإدانة</a:t>
            </a:r>
            <a:r>
              <a:rPr lang="ar-EG" sz="3600" b="1" kern="10" dirty="0" smtClean="0">
                <a:ln w="12700">
                  <a:solidFill>
                    <a:srgbClr val="3E1F00"/>
                  </a:solidFill>
                  <a:round/>
                  <a:headEnd/>
                  <a:tailEnd/>
                </a:ln>
                <a:solidFill>
                  <a:srgbClr val="FFFF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..(الكلام للأخرين)</a:t>
            </a:r>
            <a:endParaRPr lang="ar-EG" sz="3600" b="1" kern="10" dirty="0">
              <a:ln w="12700">
                <a:solidFill>
                  <a:srgbClr val="3E1F00"/>
                </a:solidFill>
                <a:round/>
                <a:headEnd/>
                <a:tailEnd/>
              </a:ln>
              <a:solidFill>
                <a:srgbClr val="FFFFCC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22" name="AutoShape 6"/>
          <p:cNvSpPr>
            <a:spLocks noChangeArrowheads="1"/>
          </p:cNvSpPr>
          <p:nvPr/>
        </p:nvSpPr>
        <p:spPr bwMode="auto">
          <a:xfrm>
            <a:off x="6885660" y="5837886"/>
            <a:ext cx="2258340" cy="738389"/>
          </a:xfrm>
          <a:prstGeom prst="flowChartProcess">
            <a:avLst/>
          </a:prstGeom>
          <a:solidFill>
            <a:schemeClr val="tx1">
              <a:alpha val="58000"/>
            </a:schemeClr>
          </a:solidFill>
          <a:ln w="85725" cmpd="dbl" algn="ctr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23" name="WordArt 7"/>
          <p:cNvSpPr>
            <a:spLocks noChangeArrowheads="1" noChangeShapeType="1" noTextEdit="1"/>
          </p:cNvSpPr>
          <p:nvPr/>
        </p:nvSpPr>
        <p:spPr bwMode="auto">
          <a:xfrm>
            <a:off x="6995026" y="5884572"/>
            <a:ext cx="2058487" cy="60810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 dirty="0" smtClean="0">
                <a:ln w="12700">
                  <a:solidFill>
                    <a:srgbClr val="3E1F00"/>
                  </a:solidFill>
                  <a:round/>
                  <a:headEnd/>
                  <a:tailEnd/>
                </a:ln>
                <a:solidFill>
                  <a:srgbClr val="FFFF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خطية محبوبة</a:t>
            </a:r>
            <a:endParaRPr lang="ar-EG" sz="3600" b="1" kern="10" dirty="0">
              <a:ln w="12700">
                <a:solidFill>
                  <a:srgbClr val="3E1F00"/>
                </a:solidFill>
                <a:round/>
                <a:headEnd/>
                <a:tailEnd/>
              </a:ln>
              <a:solidFill>
                <a:srgbClr val="FFFFCC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auto">
          <a:xfrm>
            <a:off x="3075660" y="5868473"/>
            <a:ext cx="2258340" cy="738389"/>
          </a:xfrm>
          <a:prstGeom prst="flowChartProcess">
            <a:avLst/>
          </a:prstGeom>
          <a:solidFill>
            <a:schemeClr val="tx1">
              <a:alpha val="58000"/>
            </a:schemeClr>
          </a:solidFill>
          <a:ln w="85725" cmpd="dbl" algn="ctr">
            <a:solidFill>
              <a:srgbClr val="C851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25" name="WordArt 7"/>
          <p:cNvSpPr>
            <a:spLocks noChangeArrowheads="1" noChangeShapeType="1" noTextEdit="1"/>
          </p:cNvSpPr>
          <p:nvPr/>
        </p:nvSpPr>
        <p:spPr bwMode="auto">
          <a:xfrm>
            <a:off x="3124200" y="5945091"/>
            <a:ext cx="2058487" cy="60810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 dirty="0" smtClean="0">
                <a:ln w="12700">
                  <a:solidFill>
                    <a:srgbClr val="3E1F00"/>
                  </a:solidFill>
                  <a:round/>
                  <a:headEnd/>
                  <a:tailEnd/>
                </a:ln>
                <a:solidFill>
                  <a:srgbClr val="FFFF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تبرير النفس</a:t>
            </a:r>
            <a:endParaRPr lang="ar-EG" sz="3600" b="1" kern="10" dirty="0">
              <a:ln w="12700">
                <a:solidFill>
                  <a:srgbClr val="3E1F00"/>
                </a:solidFill>
                <a:round/>
                <a:headEnd/>
                <a:tailEnd/>
              </a:ln>
              <a:solidFill>
                <a:srgbClr val="FFFFCC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304161386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6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6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6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animBg="1"/>
      <p:bldP spid="166917" grpId="0" animBg="1"/>
      <p:bldP spid="166918" grpId="0" animBg="1"/>
      <p:bldP spid="16691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3" descr="bu0097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2756" name="AutoShape 4"/>
          <p:cNvSpPr>
            <a:spLocks noChangeArrowheads="1"/>
          </p:cNvSpPr>
          <p:nvPr/>
        </p:nvSpPr>
        <p:spPr bwMode="auto">
          <a:xfrm>
            <a:off x="2881646" y="3329189"/>
            <a:ext cx="3352800" cy="2385811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tx1">
              <a:alpha val="50999"/>
            </a:schemeClr>
          </a:solidFill>
          <a:ln w="76200">
            <a:pattFill prst="lgConfetti">
              <a:fgClr>
                <a:srgbClr val="00FF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EG" sz="5000" b="1" dirty="0" smtClean="0">
                <a:solidFill>
                  <a:schemeClr val="bg1"/>
                </a:solidFill>
              </a:rPr>
              <a:t>لهم أذان 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202758" name="AutoShape 6"/>
          <p:cNvSpPr>
            <a:spLocks noChangeArrowheads="1"/>
          </p:cNvSpPr>
          <p:nvPr/>
        </p:nvSpPr>
        <p:spPr bwMode="auto">
          <a:xfrm>
            <a:off x="3048000" y="2362200"/>
            <a:ext cx="2667000" cy="914400"/>
          </a:xfrm>
          <a:prstGeom prst="bevel">
            <a:avLst>
              <a:gd name="adj" fmla="val 12500"/>
            </a:avLst>
          </a:prstGeom>
          <a:solidFill>
            <a:schemeClr val="tx2">
              <a:alpha val="69000"/>
            </a:schemeClr>
          </a:solidFill>
          <a:ln w="254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EG" sz="5000" b="1" dirty="0" smtClean="0">
                <a:solidFill>
                  <a:schemeClr val="bg1"/>
                </a:solidFill>
              </a:rPr>
              <a:t>ولا يفهمون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202762" name="AutoShape 10"/>
          <p:cNvSpPr>
            <a:spLocks noChangeArrowheads="1"/>
          </p:cNvSpPr>
          <p:nvPr/>
        </p:nvSpPr>
        <p:spPr bwMode="auto">
          <a:xfrm>
            <a:off x="6172200" y="4495800"/>
            <a:ext cx="2895600" cy="914400"/>
          </a:xfrm>
          <a:prstGeom prst="bevel">
            <a:avLst>
              <a:gd name="adj" fmla="val 12500"/>
            </a:avLst>
          </a:prstGeom>
          <a:solidFill>
            <a:schemeClr val="tx2">
              <a:alpha val="70000"/>
            </a:schemeClr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EG" sz="5000" b="1" dirty="0" smtClean="0">
                <a:solidFill>
                  <a:schemeClr val="bg1"/>
                </a:solidFill>
              </a:rPr>
              <a:t>ولا يتحركون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202764" name="AutoShape 12"/>
          <p:cNvSpPr>
            <a:spLocks noChangeArrowheads="1"/>
          </p:cNvSpPr>
          <p:nvPr/>
        </p:nvSpPr>
        <p:spPr bwMode="auto">
          <a:xfrm>
            <a:off x="152400" y="4295104"/>
            <a:ext cx="2895600" cy="1066800"/>
          </a:xfrm>
          <a:prstGeom prst="bevel">
            <a:avLst>
              <a:gd name="adj" fmla="val 12500"/>
            </a:avLst>
          </a:prstGeom>
          <a:solidFill>
            <a:schemeClr val="tx2">
              <a:alpha val="66000"/>
            </a:schemeClr>
          </a:solidFill>
          <a:ln w="25400">
            <a:solidFill>
              <a:srgbClr val="00D66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EG" sz="5000" b="1" dirty="0" smtClean="0">
                <a:solidFill>
                  <a:schemeClr val="bg1"/>
                </a:solidFill>
              </a:rPr>
              <a:t>ولا يتغيرون</a:t>
            </a:r>
            <a:endParaRPr lang="en-US" sz="5000" b="1" dirty="0">
              <a:solidFill>
                <a:schemeClr val="bg1"/>
              </a:solidFill>
            </a:endParaRPr>
          </a:p>
        </p:txBody>
      </p:sp>
      <p:pic>
        <p:nvPicPr>
          <p:cNvPr id="202766" name="Picture 14" descr="AG00041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4267533" y="3353000"/>
            <a:ext cx="58102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2767" name="Picture 15" descr="AG00041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95600" y="4724400"/>
            <a:ext cx="58102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2768" name="Picture 16" descr="AG00041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5653421" y="4686300"/>
            <a:ext cx="58102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48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2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2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2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8" grpId="0" animBg="1"/>
      <p:bldP spid="202762" grpId="0" animBg="1"/>
      <p:bldP spid="20276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109" descr="141209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AutoShape 36"/>
          <p:cNvSpPr>
            <a:spLocks noChangeArrowheads="1"/>
          </p:cNvSpPr>
          <p:nvPr/>
        </p:nvSpPr>
        <p:spPr bwMode="auto">
          <a:xfrm>
            <a:off x="5978208" y="685800"/>
            <a:ext cx="2985134" cy="783193"/>
          </a:xfrm>
          <a:prstGeom prst="flowChartAlternateProcess">
            <a:avLst/>
          </a:prstGeom>
          <a:solidFill>
            <a:srgbClr val="301700">
              <a:alpha val="50000"/>
            </a:srgbClr>
          </a:solidFill>
          <a:ln w="50800" algn="ctr">
            <a:solidFill>
              <a:srgbClr val="00B0F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ar-EG" sz="4000" b="1" dirty="0" smtClean="0">
                <a:solidFill>
                  <a:schemeClr val="bg1"/>
                </a:solidFill>
              </a:rPr>
              <a:t>انتبة..الله يكلمك</a:t>
            </a:r>
            <a:endParaRPr lang="en-US" sz="4000" dirty="0"/>
          </a:p>
        </p:txBody>
      </p:sp>
      <p:sp>
        <p:nvSpPr>
          <p:cNvPr id="21" name="AutoShape 38"/>
          <p:cNvSpPr>
            <a:spLocks noChangeArrowheads="1"/>
          </p:cNvSpPr>
          <p:nvPr/>
        </p:nvSpPr>
        <p:spPr bwMode="auto">
          <a:xfrm>
            <a:off x="5260024" y="1567863"/>
            <a:ext cx="3766184" cy="783193"/>
          </a:xfrm>
          <a:prstGeom prst="flowChartAlternateProcess">
            <a:avLst/>
          </a:prstGeom>
          <a:solidFill>
            <a:srgbClr val="301700">
              <a:alpha val="50000"/>
            </a:srgbClr>
          </a:solidFill>
          <a:ln w="50800" algn="ctr">
            <a:solidFill>
              <a:srgbClr val="00B0F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ar-EG" sz="4000" b="1" dirty="0" smtClean="0">
                <a:solidFill>
                  <a:schemeClr val="bg1"/>
                </a:solidFill>
              </a:rPr>
              <a:t>تروى..لعل لك رسالة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22" name="AutoShape 40"/>
          <p:cNvSpPr>
            <a:spLocks noChangeArrowheads="1"/>
          </p:cNvSpPr>
          <p:nvPr/>
        </p:nvSpPr>
        <p:spPr bwMode="auto">
          <a:xfrm>
            <a:off x="3431224" y="2427256"/>
            <a:ext cx="5594984" cy="783193"/>
          </a:xfrm>
          <a:prstGeom prst="flowChartAlternateProcess">
            <a:avLst/>
          </a:prstGeom>
          <a:solidFill>
            <a:srgbClr val="301700">
              <a:alpha val="50000"/>
            </a:srgbClr>
          </a:solidFill>
          <a:ln w="50800" algn="ctr">
            <a:solidFill>
              <a:srgbClr val="00B0F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ar-EG" sz="4000" b="1" dirty="0" smtClean="0">
                <a:solidFill>
                  <a:schemeClr val="bg1"/>
                </a:solidFill>
              </a:rPr>
              <a:t>صدق.. وخاف من غلاظة القلب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23" name="AutoShape 42"/>
          <p:cNvSpPr>
            <a:spLocks noChangeArrowheads="1"/>
          </p:cNvSpPr>
          <p:nvPr/>
        </p:nvSpPr>
        <p:spPr bwMode="auto">
          <a:xfrm>
            <a:off x="4800600" y="3286649"/>
            <a:ext cx="4197984" cy="783193"/>
          </a:xfrm>
          <a:prstGeom prst="flowChartAlternateProcess">
            <a:avLst/>
          </a:prstGeom>
          <a:solidFill>
            <a:srgbClr val="301700">
              <a:alpha val="50000"/>
            </a:srgbClr>
          </a:solidFill>
          <a:ln w="50800" algn="ctr">
            <a:solidFill>
              <a:srgbClr val="00B0F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ar-EG" sz="4000" b="1" dirty="0" smtClean="0">
                <a:solidFill>
                  <a:schemeClr val="bg1"/>
                </a:solidFill>
              </a:rPr>
              <a:t>اشكى نفسك فى الصلاة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24" name="AutoShape 45"/>
          <p:cNvSpPr>
            <a:spLocks noChangeArrowheads="1"/>
          </p:cNvSpPr>
          <p:nvPr/>
        </p:nvSpPr>
        <p:spPr bwMode="auto">
          <a:xfrm>
            <a:off x="5253040" y="4158663"/>
            <a:ext cx="3773168" cy="783193"/>
          </a:xfrm>
          <a:prstGeom prst="flowChartAlternateProcess">
            <a:avLst/>
          </a:prstGeom>
          <a:solidFill>
            <a:srgbClr val="301700">
              <a:alpha val="50000"/>
            </a:srgbClr>
          </a:solidFill>
          <a:ln w="50800" algn="ctr">
            <a:solidFill>
              <a:srgbClr val="00B0F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ar-EG" sz="4000" b="1" dirty="0" smtClean="0">
                <a:solidFill>
                  <a:schemeClr val="bg1"/>
                </a:solidFill>
              </a:rPr>
              <a:t>اهرب من الدوشة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25" name="AutoShape 47"/>
          <p:cNvSpPr>
            <a:spLocks noChangeArrowheads="1"/>
          </p:cNvSpPr>
          <p:nvPr/>
        </p:nvSpPr>
        <p:spPr bwMode="auto">
          <a:xfrm>
            <a:off x="3082608" y="5073063"/>
            <a:ext cx="5950584" cy="783193"/>
          </a:xfrm>
          <a:prstGeom prst="flowChartAlternateProcess">
            <a:avLst/>
          </a:prstGeom>
          <a:solidFill>
            <a:srgbClr val="301700">
              <a:alpha val="50000"/>
            </a:srgbClr>
          </a:solidFill>
          <a:ln w="50800" algn="ctr">
            <a:solidFill>
              <a:srgbClr val="00B0F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ar-EG" sz="4000" b="1" dirty="0" smtClean="0">
                <a:solidFill>
                  <a:schemeClr val="bg1"/>
                </a:solidFill>
              </a:rPr>
              <a:t>اطلب ارشاد محدد من اب اعترافك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26" name="AutoShape 3"/>
          <p:cNvSpPr>
            <a:spLocks noChangeArrowheads="1"/>
          </p:cNvSpPr>
          <p:nvPr/>
        </p:nvSpPr>
        <p:spPr bwMode="auto">
          <a:xfrm rot="15453792" flipH="1">
            <a:off x="1355190" y="-478962"/>
            <a:ext cx="1185395" cy="2853471"/>
          </a:xfrm>
          <a:prstGeom prst="flowChartDelay">
            <a:avLst/>
          </a:prstGeom>
          <a:solidFill>
            <a:schemeClr val="tx1">
              <a:alpha val="59000"/>
            </a:schemeClr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pic>
        <p:nvPicPr>
          <p:cNvPr id="27" name="Picture 4" descr="AG00041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59773" flipH="1">
            <a:off x="3039261" y="933271"/>
            <a:ext cx="743679" cy="56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WordArt 5"/>
          <p:cNvSpPr>
            <a:spLocks noChangeArrowheads="1" noChangeShapeType="1" noTextEdit="1"/>
          </p:cNvSpPr>
          <p:nvPr/>
        </p:nvSpPr>
        <p:spPr bwMode="auto">
          <a:xfrm rot="20853792">
            <a:off x="616377" y="405598"/>
            <a:ext cx="2464580" cy="10391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4282"/>
              </a:avLst>
            </a:prstTxWarp>
          </a:bodyPr>
          <a:lstStyle/>
          <a:p>
            <a:pPr algn="ctr"/>
            <a:r>
              <a:rPr lang="ar-EG" sz="3600" b="1" kern="10" dirty="0" smtClean="0">
                <a:ln w="12700">
                  <a:solidFill>
                    <a:srgbClr val="3E1F00"/>
                  </a:solidFill>
                  <a:round/>
                  <a:headEnd/>
                  <a:tailEnd/>
                </a:ln>
                <a:solidFill>
                  <a:srgbClr val="FFFF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أميلى أذنك...</a:t>
            </a:r>
            <a:endParaRPr lang="ar-EG" sz="3600" b="1" kern="10" dirty="0">
              <a:ln w="12700">
                <a:solidFill>
                  <a:srgbClr val="3E1F00"/>
                </a:solidFill>
                <a:round/>
                <a:headEnd/>
                <a:tailEnd/>
              </a:ln>
              <a:solidFill>
                <a:srgbClr val="FFFFCC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-76200" y="6044625"/>
            <a:ext cx="9237206" cy="584775"/>
          </a:xfrm>
          <a:prstGeom prst="rect">
            <a:avLst/>
          </a:prstGeom>
          <a:solidFill>
            <a:srgbClr val="001532">
              <a:alpha val="5500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30000"/>
              </a:schemeClr>
            </a:outerShdw>
          </a:effectLst>
        </p:spPr>
        <p:txBody>
          <a:bodyPr wrap="square">
            <a:spAutoFit/>
          </a:bodyPr>
          <a:lstStyle/>
          <a:p>
            <a:r>
              <a:rPr lang="ar-SA" sz="3200" b="1" dirty="0" smtClean="0">
                <a:solidFill>
                  <a:schemeClr val="bg1"/>
                </a:solidFill>
              </a:rPr>
              <a:t>ولتكن هذه الكلمات التي انا اوصيك بها اليوم على قلبك (تث  6 :  6)</a:t>
            </a:r>
          </a:p>
        </p:txBody>
      </p:sp>
    </p:spTree>
    <p:extLst>
      <p:ext uri="{BB962C8B-B14F-4D97-AF65-F5344CB8AC3E}">
        <p14:creationId xmlns:p14="http://schemas.microsoft.com/office/powerpoint/2010/main" val="259770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3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E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E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1735</TotalTime>
  <Words>140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Manal</dc:creator>
  <cp:lastModifiedBy>Manal</cp:lastModifiedBy>
  <cp:revision>135</cp:revision>
  <dcterms:created xsi:type="dcterms:W3CDTF">2007-08-28T19:53:47Z</dcterms:created>
  <dcterms:modified xsi:type="dcterms:W3CDTF">2016-12-16T17:54:16Z</dcterms:modified>
</cp:coreProperties>
</file>