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6"/>
  </p:notesMasterIdLst>
  <p:sldIdLst>
    <p:sldId id="256" r:id="rId2"/>
    <p:sldId id="257" r:id="rId3"/>
    <p:sldId id="296" r:id="rId4"/>
    <p:sldId id="297" r:id="rId5"/>
    <p:sldId id="305" r:id="rId6"/>
    <p:sldId id="333" r:id="rId7"/>
    <p:sldId id="306" r:id="rId8"/>
    <p:sldId id="307" r:id="rId9"/>
    <p:sldId id="308" r:id="rId10"/>
    <p:sldId id="309" r:id="rId11"/>
    <p:sldId id="310" r:id="rId12"/>
    <p:sldId id="311" r:id="rId13"/>
    <p:sldId id="312" r:id="rId14"/>
    <p:sldId id="313" r:id="rId15"/>
    <p:sldId id="314" r:id="rId16"/>
    <p:sldId id="315" r:id="rId17"/>
    <p:sldId id="316" r:id="rId18"/>
    <p:sldId id="334" r:id="rId19"/>
    <p:sldId id="317" r:id="rId20"/>
    <p:sldId id="318" r:id="rId21"/>
    <p:sldId id="319" r:id="rId22"/>
    <p:sldId id="320" r:id="rId23"/>
    <p:sldId id="321" r:id="rId24"/>
    <p:sldId id="322" r:id="rId25"/>
    <p:sldId id="323" r:id="rId26"/>
    <p:sldId id="324" r:id="rId27"/>
    <p:sldId id="325" r:id="rId28"/>
    <p:sldId id="326" r:id="rId29"/>
    <p:sldId id="327" r:id="rId30"/>
    <p:sldId id="328" r:id="rId31"/>
    <p:sldId id="329" r:id="rId32"/>
    <p:sldId id="283" r:id="rId33"/>
    <p:sldId id="291" r:id="rId34"/>
    <p:sldId id="286" r:id="rId35"/>
    <p:sldId id="335" r:id="rId36"/>
    <p:sldId id="299" r:id="rId37"/>
    <p:sldId id="293" r:id="rId38"/>
    <p:sldId id="304" r:id="rId39"/>
    <p:sldId id="294" r:id="rId40"/>
    <p:sldId id="295" r:id="rId41"/>
    <p:sldId id="336" r:id="rId42"/>
    <p:sldId id="330" r:id="rId43"/>
    <p:sldId id="331" r:id="rId44"/>
    <p:sldId id="332" r:id="rId45"/>
  </p:sldIdLst>
  <p:sldSz cx="9144000" cy="6858000" type="screen4x3"/>
  <p:notesSz cx="6858000" cy="9144000"/>
  <p:defaultTextStyle>
    <a:defPPr>
      <a:defRPr lang="en-GB"/>
    </a:defPPr>
    <a:lvl1pPr algn="l" rtl="0" fontAlgn="base">
      <a:spcBef>
        <a:spcPct val="0"/>
      </a:spcBef>
      <a:spcAft>
        <a:spcPct val="0"/>
      </a:spcAft>
      <a:defRPr sz="3600" b="1" kern="1200">
        <a:solidFill>
          <a:schemeClr val="tx1"/>
        </a:solidFill>
        <a:latin typeface="Arial" charset="0"/>
        <a:ea typeface="+mn-ea"/>
        <a:cs typeface="Arial" charset="0"/>
      </a:defRPr>
    </a:lvl1pPr>
    <a:lvl2pPr marL="457200" algn="l" rtl="0" fontAlgn="base">
      <a:spcBef>
        <a:spcPct val="0"/>
      </a:spcBef>
      <a:spcAft>
        <a:spcPct val="0"/>
      </a:spcAft>
      <a:defRPr sz="3600" b="1" kern="1200">
        <a:solidFill>
          <a:schemeClr val="tx1"/>
        </a:solidFill>
        <a:latin typeface="Arial" charset="0"/>
        <a:ea typeface="+mn-ea"/>
        <a:cs typeface="Arial" charset="0"/>
      </a:defRPr>
    </a:lvl2pPr>
    <a:lvl3pPr marL="914400" algn="l" rtl="0" fontAlgn="base">
      <a:spcBef>
        <a:spcPct val="0"/>
      </a:spcBef>
      <a:spcAft>
        <a:spcPct val="0"/>
      </a:spcAft>
      <a:defRPr sz="3600" b="1" kern="1200">
        <a:solidFill>
          <a:schemeClr val="tx1"/>
        </a:solidFill>
        <a:latin typeface="Arial" charset="0"/>
        <a:ea typeface="+mn-ea"/>
        <a:cs typeface="Arial" charset="0"/>
      </a:defRPr>
    </a:lvl3pPr>
    <a:lvl4pPr marL="1371600" algn="l" rtl="0" fontAlgn="base">
      <a:spcBef>
        <a:spcPct val="0"/>
      </a:spcBef>
      <a:spcAft>
        <a:spcPct val="0"/>
      </a:spcAft>
      <a:defRPr sz="3600" b="1" kern="1200">
        <a:solidFill>
          <a:schemeClr val="tx1"/>
        </a:solidFill>
        <a:latin typeface="Arial" charset="0"/>
        <a:ea typeface="+mn-ea"/>
        <a:cs typeface="Arial" charset="0"/>
      </a:defRPr>
    </a:lvl4pPr>
    <a:lvl5pPr marL="1828800" algn="l" rtl="0" fontAlgn="base">
      <a:spcBef>
        <a:spcPct val="0"/>
      </a:spcBef>
      <a:spcAft>
        <a:spcPct val="0"/>
      </a:spcAft>
      <a:defRPr sz="3600" b="1" kern="1200">
        <a:solidFill>
          <a:schemeClr val="tx1"/>
        </a:solidFill>
        <a:latin typeface="Arial" charset="0"/>
        <a:ea typeface="+mn-ea"/>
        <a:cs typeface="Arial" charset="0"/>
      </a:defRPr>
    </a:lvl5pPr>
    <a:lvl6pPr marL="2286000" algn="l" defTabSz="914400" rtl="0" eaLnBrk="1" latinLnBrk="0" hangingPunct="1">
      <a:defRPr sz="3600" b="1" kern="1200">
        <a:solidFill>
          <a:schemeClr val="tx1"/>
        </a:solidFill>
        <a:latin typeface="Arial" charset="0"/>
        <a:ea typeface="+mn-ea"/>
        <a:cs typeface="Arial" charset="0"/>
      </a:defRPr>
    </a:lvl6pPr>
    <a:lvl7pPr marL="2743200" algn="l" defTabSz="914400" rtl="0" eaLnBrk="1" latinLnBrk="0" hangingPunct="1">
      <a:defRPr sz="3600" b="1" kern="1200">
        <a:solidFill>
          <a:schemeClr val="tx1"/>
        </a:solidFill>
        <a:latin typeface="Arial" charset="0"/>
        <a:ea typeface="+mn-ea"/>
        <a:cs typeface="Arial" charset="0"/>
      </a:defRPr>
    </a:lvl7pPr>
    <a:lvl8pPr marL="3200400" algn="l" defTabSz="914400" rtl="0" eaLnBrk="1" latinLnBrk="0" hangingPunct="1">
      <a:defRPr sz="3600" b="1" kern="1200">
        <a:solidFill>
          <a:schemeClr val="tx1"/>
        </a:solidFill>
        <a:latin typeface="Arial" charset="0"/>
        <a:ea typeface="+mn-ea"/>
        <a:cs typeface="Arial" charset="0"/>
      </a:defRPr>
    </a:lvl8pPr>
    <a:lvl9pPr marL="3657600" algn="l" defTabSz="914400" rtl="0" eaLnBrk="1" latinLnBrk="0" hangingPunct="1">
      <a:defRPr sz="3600" b="1"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00000"/>
    <a:srgbClr val="009900"/>
    <a:srgbClr val="990033"/>
    <a:srgbClr val="993300"/>
    <a:srgbClr val="CC6600"/>
    <a:srgbClr val="FF6600"/>
    <a:srgbClr val="CC9900"/>
    <a:srgbClr val="FF66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8375" autoAdjust="0"/>
  </p:normalViewPr>
  <p:slideViewPr>
    <p:cSldViewPr>
      <p:cViewPr>
        <p:scale>
          <a:sx n="70" d="100"/>
          <a:sy n="70" d="100"/>
        </p:scale>
        <p:origin x="-624" y="-61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hdr" sz="quarter"/>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0">
                <a:latin typeface="Arial" charset="0"/>
                <a:cs typeface="Arial" charset="0"/>
              </a:defRPr>
            </a:lvl1pPr>
          </a:lstStyle>
          <a:p>
            <a:pPr>
              <a:defRPr/>
            </a:pPr>
            <a:endParaRPr lang="en-US"/>
          </a:p>
        </p:txBody>
      </p:sp>
      <p:sp>
        <p:nvSpPr>
          <p:cNvPr id="27651" name="Rectangle 3"/>
          <p:cNvSpPr>
            <a:spLocks noGrp="1" noChangeArrowheads="1"/>
          </p:cNvSpPr>
          <p:nvPr>
            <p:ph type="dt" idx="1"/>
          </p:nvPr>
        </p:nvSpPr>
        <p:spPr bwMode="auto">
          <a:xfrm>
            <a:off x="1588"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b="0">
                <a:latin typeface="Arial" charset="0"/>
                <a:cs typeface="Arial" charset="0"/>
              </a:defRPr>
            </a:lvl1pPr>
          </a:lstStyle>
          <a:p>
            <a:pPr>
              <a:defRPr/>
            </a:pPr>
            <a:endParaRPr lang="en-US"/>
          </a:p>
        </p:txBody>
      </p:sp>
      <p:sp>
        <p:nvSpPr>
          <p:cNvPr id="47108" name="Rectangle 4"/>
          <p:cNvSpPr>
            <a:spLocks noRo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3"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27654" name="Rectangle 6"/>
          <p:cNvSpPr>
            <a:spLocks noGrp="1" noChangeArrowheads="1"/>
          </p:cNvSpPr>
          <p:nvPr>
            <p:ph type="ftr" sz="quarter" idx="4"/>
          </p:nvPr>
        </p:nvSpPr>
        <p:spPr bwMode="auto">
          <a:xfrm>
            <a:off x="388620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0">
                <a:latin typeface="Arial" charset="0"/>
                <a:cs typeface="Arial" charset="0"/>
              </a:defRPr>
            </a:lvl1pPr>
          </a:lstStyle>
          <a:p>
            <a:pPr>
              <a:defRPr/>
            </a:pPr>
            <a:endParaRPr lang="en-US"/>
          </a:p>
        </p:txBody>
      </p:sp>
      <p:sp>
        <p:nvSpPr>
          <p:cNvPr id="27655" name="Rectangle 7"/>
          <p:cNvSpPr>
            <a:spLocks noGrp="1" noChangeArrowheads="1"/>
          </p:cNvSpPr>
          <p:nvPr>
            <p:ph type="sldNum" sz="quarter" idx="5"/>
          </p:nvPr>
        </p:nvSpPr>
        <p:spPr bwMode="auto">
          <a:xfrm>
            <a:off x="1588"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b="0">
                <a:latin typeface="Arial" charset="0"/>
                <a:cs typeface="Arial" charset="0"/>
              </a:defRPr>
            </a:lvl1pPr>
          </a:lstStyle>
          <a:p>
            <a:pPr>
              <a:defRPr/>
            </a:pPr>
            <a:fld id="{181796DE-3F87-4CAA-B355-758A0937FA3C}" type="slidenum">
              <a:rPr lang="ar-EG"/>
              <a:pPr>
                <a:defRPr/>
              </a:pPr>
              <a:t>‹#›</a:t>
            </a:fld>
            <a:endParaRPr lang="en-US"/>
          </a:p>
        </p:txBody>
      </p:sp>
    </p:spTree>
    <p:extLst>
      <p:ext uri="{BB962C8B-B14F-4D97-AF65-F5344CB8AC3E}">
        <p14:creationId xmlns:p14="http://schemas.microsoft.com/office/powerpoint/2010/main" val="240980111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Arial" charset="0"/>
      </a:defRPr>
    </a:lvl1pPr>
    <a:lvl2pPr marL="457200" algn="l" rtl="0" eaLnBrk="0" fontAlgn="base" hangingPunct="0">
      <a:spcBef>
        <a:spcPct val="30000"/>
      </a:spcBef>
      <a:spcAft>
        <a:spcPct val="0"/>
      </a:spcAft>
      <a:defRPr sz="1200" kern="1200">
        <a:solidFill>
          <a:schemeClr val="tx1"/>
        </a:solidFill>
        <a:latin typeface="Arial" charset="0"/>
        <a:ea typeface="+mn-ea"/>
        <a:cs typeface="Arial" charset="0"/>
      </a:defRPr>
    </a:lvl2pPr>
    <a:lvl3pPr marL="914400" algn="l" rtl="0" eaLnBrk="0" fontAlgn="base" hangingPunct="0">
      <a:spcBef>
        <a:spcPct val="30000"/>
      </a:spcBef>
      <a:spcAft>
        <a:spcPct val="0"/>
      </a:spcAft>
      <a:defRPr sz="1200" kern="1200">
        <a:solidFill>
          <a:schemeClr val="tx1"/>
        </a:solidFill>
        <a:latin typeface="Arial" charset="0"/>
        <a:ea typeface="+mn-ea"/>
        <a:cs typeface="Arial" charset="0"/>
      </a:defRPr>
    </a:lvl3pPr>
    <a:lvl4pPr marL="1371600" algn="l" rtl="0" eaLnBrk="0" fontAlgn="base" hangingPunct="0">
      <a:spcBef>
        <a:spcPct val="30000"/>
      </a:spcBef>
      <a:spcAft>
        <a:spcPct val="0"/>
      </a:spcAft>
      <a:defRPr sz="1200" kern="1200">
        <a:solidFill>
          <a:schemeClr val="tx1"/>
        </a:solidFill>
        <a:latin typeface="Arial" charset="0"/>
        <a:ea typeface="+mn-ea"/>
        <a:cs typeface="Arial" charset="0"/>
      </a:defRPr>
    </a:lvl4pPr>
    <a:lvl5pPr marL="1828800" algn="l" rtl="0" eaLnBrk="0" fontAlgn="base" hangingPunct="0">
      <a:spcBef>
        <a:spcPct val="3000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600" b="1">
                <a:solidFill>
                  <a:schemeClr val="tx1"/>
                </a:solidFill>
                <a:latin typeface="Arial" charset="0"/>
                <a:cs typeface="Arial" charset="0"/>
              </a:defRPr>
            </a:lvl1pPr>
            <a:lvl2pPr marL="742950" indent="-285750" eaLnBrk="0" hangingPunct="0">
              <a:defRPr sz="3600" b="1">
                <a:solidFill>
                  <a:schemeClr val="tx1"/>
                </a:solidFill>
                <a:latin typeface="Arial" charset="0"/>
                <a:cs typeface="Arial" charset="0"/>
              </a:defRPr>
            </a:lvl2pPr>
            <a:lvl3pPr marL="1143000" indent="-228600" eaLnBrk="0" hangingPunct="0">
              <a:defRPr sz="3600" b="1">
                <a:solidFill>
                  <a:schemeClr val="tx1"/>
                </a:solidFill>
                <a:latin typeface="Arial" charset="0"/>
                <a:cs typeface="Arial" charset="0"/>
              </a:defRPr>
            </a:lvl3pPr>
            <a:lvl4pPr marL="1600200" indent="-228600" eaLnBrk="0" hangingPunct="0">
              <a:defRPr sz="3600" b="1">
                <a:solidFill>
                  <a:schemeClr val="tx1"/>
                </a:solidFill>
                <a:latin typeface="Arial" charset="0"/>
                <a:cs typeface="Arial" charset="0"/>
              </a:defRPr>
            </a:lvl4pPr>
            <a:lvl5pPr marL="2057400" indent="-228600" eaLnBrk="0" hangingPunct="0">
              <a:defRPr sz="3600" b="1">
                <a:solidFill>
                  <a:schemeClr val="tx1"/>
                </a:solidFill>
                <a:latin typeface="Arial" charset="0"/>
                <a:cs typeface="Arial" charset="0"/>
              </a:defRPr>
            </a:lvl5pPr>
            <a:lvl6pPr marL="2514600" indent="-228600" eaLnBrk="0" fontAlgn="base" hangingPunct="0">
              <a:spcBef>
                <a:spcPct val="0"/>
              </a:spcBef>
              <a:spcAft>
                <a:spcPct val="0"/>
              </a:spcAft>
              <a:defRPr sz="3600" b="1">
                <a:solidFill>
                  <a:schemeClr val="tx1"/>
                </a:solidFill>
                <a:latin typeface="Arial" charset="0"/>
                <a:cs typeface="Arial" charset="0"/>
              </a:defRPr>
            </a:lvl6pPr>
            <a:lvl7pPr marL="2971800" indent="-228600" eaLnBrk="0" fontAlgn="base" hangingPunct="0">
              <a:spcBef>
                <a:spcPct val="0"/>
              </a:spcBef>
              <a:spcAft>
                <a:spcPct val="0"/>
              </a:spcAft>
              <a:defRPr sz="3600" b="1">
                <a:solidFill>
                  <a:schemeClr val="tx1"/>
                </a:solidFill>
                <a:latin typeface="Arial" charset="0"/>
                <a:cs typeface="Arial" charset="0"/>
              </a:defRPr>
            </a:lvl7pPr>
            <a:lvl8pPr marL="3429000" indent="-228600" eaLnBrk="0" fontAlgn="base" hangingPunct="0">
              <a:spcBef>
                <a:spcPct val="0"/>
              </a:spcBef>
              <a:spcAft>
                <a:spcPct val="0"/>
              </a:spcAft>
              <a:defRPr sz="3600" b="1">
                <a:solidFill>
                  <a:schemeClr val="tx1"/>
                </a:solidFill>
                <a:latin typeface="Arial" charset="0"/>
                <a:cs typeface="Arial" charset="0"/>
              </a:defRPr>
            </a:lvl8pPr>
            <a:lvl9pPr marL="3886200" indent="-228600" eaLnBrk="0" fontAlgn="base" hangingPunct="0">
              <a:spcBef>
                <a:spcPct val="0"/>
              </a:spcBef>
              <a:spcAft>
                <a:spcPct val="0"/>
              </a:spcAft>
              <a:defRPr sz="3600" b="1">
                <a:solidFill>
                  <a:schemeClr val="tx1"/>
                </a:solidFill>
                <a:latin typeface="Arial" charset="0"/>
                <a:cs typeface="Arial" charset="0"/>
              </a:defRPr>
            </a:lvl9pPr>
          </a:lstStyle>
          <a:p>
            <a:pPr eaLnBrk="1" hangingPunct="1"/>
            <a:fld id="{454A00F3-47A1-4F6D-8051-AC5D52C0A69E}" type="slidenum">
              <a:rPr lang="ar-SA" sz="1200" b="0" smtClean="0"/>
              <a:pPr eaLnBrk="1" hangingPunct="1"/>
              <a:t>1</a:t>
            </a:fld>
            <a:endParaRPr lang="en-US" sz="1200" b="0" smtClean="0"/>
          </a:p>
        </p:txBody>
      </p:sp>
      <p:sp>
        <p:nvSpPr>
          <p:cNvPr id="48131" name="Rectangle 2"/>
          <p:cNvSpPr>
            <a:spLocks noRot="1" noChangeArrowheads="1" noTextEdit="1"/>
          </p:cNvSpPr>
          <p:nvPr>
            <p:ph type="sldImg"/>
          </p:nvPr>
        </p:nvSpPr>
        <p:spPr>
          <a:ln/>
        </p:spPr>
      </p:sp>
      <p:sp>
        <p:nvSpPr>
          <p:cNvPr id="481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600" b="1">
                <a:solidFill>
                  <a:schemeClr val="tx1"/>
                </a:solidFill>
                <a:latin typeface="Arial" charset="0"/>
                <a:cs typeface="Arial" charset="0"/>
              </a:defRPr>
            </a:lvl1pPr>
            <a:lvl2pPr marL="742950" indent="-285750" eaLnBrk="0" hangingPunct="0">
              <a:defRPr sz="3600" b="1">
                <a:solidFill>
                  <a:schemeClr val="tx1"/>
                </a:solidFill>
                <a:latin typeface="Arial" charset="0"/>
                <a:cs typeface="Arial" charset="0"/>
              </a:defRPr>
            </a:lvl2pPr>
            <a:lvl3pPr marL="1143000" indent="-228600" eaLnBrk="0" hangingPunct="0">
              <a:defRPr sz="3600" b="1">
                <a:solidFill>
                  <a:schemeClr val="tx1"/>
                </a:solidFill>
                <a:latin typeface="Arial" charset="0"/>
                <a:cs typeface="Arial" charset="0"/>
              </a:defRPr>
            </a:lvl3pPr>
            <a:lvl4pPr marL="1600200" indent="-228600" eaLnBrk="0" hangingPunct="0">
              <a:defRPr sz="3600" b="1">
                <a:solidFill>
                  <a:schemeClr val="tx1"/>
                </a:solidFill>
                <a:latin typeface="Arial" charset="0"/>
                <a:cs typeface="Arial" charset="0"/>
              </a:defRPr>
            </a:lvl4pPr>
            <a:lvl5pPr marL="2057400" indent="-228600" eaLnBrk="0" hangingPunct="0">
              <a:defRPr sz="3600" b="1">
                <a:solidFill>
                  <a:schemeClr val="tx1"/>
                </a:solidFill>
                <a:latin typeface="Arial" charset="0"/>
                <a:cs typeface="Arial" charset="0"/>
              </a:defRPr>
            </a:lvl5pPr>
            <a:lvl6pPr marL="2514600" indent="-228600" eaLnBrk="0" fontAlgn="base" hangingPunct="0">
              <a:spcBef>
                <a:spcPct val="0"/>
              </a:spcBef>
              <a:spcAft>
                <a:spcPct val="0"/>
              </a:spcAft>
              <a:defRPr sz="3600" b="1">
                <a:solidFill>
                  <a:schemeClr val="tx1"/>
                </a:solidFill>
                <a:latin typeface="Arial" charset="0"/>
                <a:cs typeface="Arial" charset="0"/>
              </a:defRPr>
            </a:lvl6pPr>
            <a:lvl7pPr marL="2971800" indent="-228600" eaLnBrk="0" fontAlgn="base" hangingPunct="0">
              <a:spcBef>
                <a:spcPct val="0"/>
              </a:spcBef>
              <a:spcAft>
                <a:spcPct val="0"/>
              </a:spcAft>
              <a:defRPr sz="3600" b="1">
                <a:solidFill>
                  <a:schemeClr val="tx1"/>
                </a:solidFill>
                <a:latin typeface="Arial" charset="0"/>
                <a:cs typeface="Arial" charset="0"/>
              </a:defRPr>
            </a:lvl7pPr>
            <a:lvl8pPr marL="3429000" indent="-228600" eaLnBrk="0" fontAlgn="base" hangingPunct="0">
              <a:spcBef>
                <a:spcPct val="0"/>
              </a:spcBef>
              <a:spcAft>
                <a:spcPct val="0"/>
              </a:spcAft>
              <a:defRPr sz="3600" b="1">
                <a:solidFill>
                  <a:schemeClr val="tx1"/>
                </a:solidFill>
                <a:latin typeface="Arial" charset="0"/>
                <a:cs typeface="Arial" charset="0"/>
              </a:defRPr>
            </a:lvl8pPr>
            <a:lvl9pPr marL="3886200" indent="-228600" eaLnBrk="0" fontAlgn="base" hangingPunct="0">
              <a:spcBef>
                <a:spcPct val="0"/>
              </a:spcBef>
              <a:spcAft>
                <a:spcPct val="0"/>
              </a:spcAft>
              <a:defRPr sz="3600" b="1">
                <a:solidFill>
                  <a:schemeClr val="tx1"/>
                </a:solidFill>
                <a:latin typeface="Arial" charset="0"/>
                <a:cs typeface="Arial" charset="0"/>
              </a:defRPr>
            </a:lvl9pPr>
          </a:lstStyle>
          <a:p>
            <a:pPr eaLnBrk="1" hangingPunct="1"/>
            <a:fld id="{50D5ED20-A8F4-4F89-A227-29B109EA1B01}" type="slidenum">
              <a:rPr lang="ar-SA" sz="1200" b="0" smtClean="0"/>
              <a:pPr eaLnBrk="1" hangingPunct="1"/>
              <a:t>10</a:t>
            </a:fld>
            <a:endParaRPr lang="en-US" sz="1200" b="0" smtClean="0"/>
          </a:p>
        </p:txBody>
      </p:sp>
      <p:sp>
        <p:nvSpPr>
          <p:cNvPr id="57347" name="Rectangle 2"/>
          <p:cNvSpPr>
            <a:spLocks noRot="1" noChangeArrowheads="1" noTextEdit="1"/>
          </p:cNvSpPr>
          <p:nvPr>
            <p:ph type="sldImg"/>
          </p:nvPr>
        </p:nvSpPr>
        <p:spPr>
          <a:ln/>
        </p:spPr>
      </p:sp>
      <p:sp>
        <p:nvSpPr>
          <p:cNvPr id="573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600" b="1">
                <a:solidFill>
                  <a:schemeClr val="tx1"/>
                </a:solidFill>
                <a:latin typeface="Arial" charset="0"/>
                <a:cs typeface="Arial" charset="0"/>
              </a:defRPr>
            </a:lvl1pPr>
            <a:lvl2pPr marL="742950" indent="-285750" eaLnBrk="0" hangingPunct="0">
              <a:defRPr sz="3600" b="1">
                <a:solidFill>
                  <a:schemeClr val="tx1"/>
                </a:solidFill>
                <a:latin typeface="Arial" charset="0"/>
                <a:cs typeface="Arial" charset="0"/>
              </a:defRPr>
            </a:lvl2pPr>
            <a:lvl3pPr marL="1143000" indent="-228600" eaLnBrk="0" hangingPunct="0">
              <a:defRPr sz="3600" b="1">
                <a:solidFill>
                  <a:schemeClr val="tx1"/>
                </a:solidFill>
                <a:latin typeface="Arial" charset="0"/>
                <a:cs typeface="Arial" charset="0"/>
              </a:defRPr>
            </a:lvl3pPr>
            <a:lvl4pPr marL="1600200" indent="-228600" eaLnBrk="0" hangingPunct="0">
              <a:defRPr sz="3600" b="1">
                <a:solidFill>
                  <a:schemeClr val="tx1"/>
                </a:solidFill>
                <a:latin typeface="Arial" charset="0"/>
                <a:cs typeface="Arial" charset="0"/>
              </a:defRPr>
            </a:lvl4pPr>
            <a:lvl5pPr marL="2057400" indent="-228600" eaLnBrk="0" hangingPunct="0">
              <a:defRPr sz="3600" b="1">
                <a:solidFill>
                  <a:schemeClr val="tx1"/>
                </a:solidFill>
                <a:latin typeface="Arial" charset="0"/>
                <a:cs typeface="Arial" charset="0"/>
              </a:defRPr>
            </a:lvl5pPr>
            <a:lvl6pPr marL="2514600" indent="-228600" eaLnBrk="0" fontAlgn="base" hangingPunct="0">
              <a:spcBef>
                <a:spcPct val="0"/>
              </a:spcBef>
              <a:spcAft>
                <a:spcPct val="0"/>
              </a:spcAft>
              <a:defRPr sz="3600" b="1">
                <a:solidFill>
                  <a:schemeClr val="tx1"/>
                </a:solidFill>
                <a:latin typeface="Arial" charset="0"/>
                <a:cs typeface="Arial" charset="0"/>
              </a:defRPr>
            </a:lvl6pPr>
            <a:lvl7pPr marL="2971800" indent="-228600" eaLnBrk="0" fontAlgn="base" hangingPunct="0">
              <a:spcBef>
                <a:spcPct val="0"/>
              </a:spcBef>
              <a:spcAft>
                <a:spcPct val="0"/>
              </a:spcAft>
              <a:defRPr sz="3600" b="1">
                <a:solidFill>
                  <a:schemeClr val="tx1"/>
                </a:solidFill>
                <a:latin typeface="Arial" charset="0"/>
                <a:cs typeface="Arial" charset="0"/>
              </a:defRPr>
            </a:lvl7pPr>
            <a:lvl8pPr marL="3429000" indent="-228600" eaLnBrk="0" fontAlgn="base" hangingPunct="0">
              <a:spcBef>
                <a:spcPct val="0"/>
              </a:spcBef>
              <a:spcAft>
                <a:spcPct val="0"/>
              </a:spcAft>
              <a:defRPr sz="3600" b="1">
                <a:solidFill>
                  <a:schemeClr val="tx1"/>
                </a:solidFill>
                <a:latin typeface="Arial" charset="0"/>
                <a:cs typeface="Arial" charset="0"/>
              </a:defRPr>
            </a:lvl8pPr>
            <a:lvl9pPr marL="3886200" indent="-228600" eaLnBrk="0" fontAlgn="base" hangingPunct="0">
              <a:spcBef>
                <a:spcPct val="0"/>
              </a:spcBef>
              <a:spcAft>
                <a:spcPct val="0"/>
              </a:spcAft>
              <a:defRPr sz="3600" b="1">
                <a:solidFill>
                  <a:schemeClr val="tx1"/>
                </a:solidFill>
                <a:latin typeface="Arial" charset="0"/>
                <a:cs typeface="Arial" charset="0"/>
              </a:defRPr>
            </a:lvl9pPr>
          </a:lstStyle>
          <a:p>
            <a:pPr eaLnBrk="1" hangingPunct="1"/>
            <a:fld id="{D1B7D330-387A-4650-9121-02F6B03029C5}" type="slidenum">
              <a:rPr lang="ar-SA" sz="1200" b="0" smtClean="0"/>
              <a:pPr eaLnBrk="1" hangingPunct="1"/>
              <a:t>11</a:t>
            </a:fld>
            <a:endParaRPr lang="en-US" sz="1200" b="0" smtClean="0"/>
          </a:p>
        </p:txBody>
      </p:sp>
      <p:sp>
        <p:nvSpPr>
          <p:cNvPr id="58371" name="Rectangle 2"/>
          <p:cNvSpPr>
            <a:spLocks noRot="1" noChangeArrowheads="1" noTextEdit="1"/>
          </p:cNvSpPr>
          <p:nvPr>
            <p:ph type="sldImg"/>
          </p:nvPr>
        </p:nvSpPr>
        <p:spPr>
          <a:ln/>
        </p:spPr>
      </p:sp>
      <p:sp>
        <p:nvSpPr>
          <p:cNvPr id="583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600" b="1">
                <a:solidFill>
                  <a:schemeClr val="tx1"/>
                </a:solidFill>
                <a:latin typeface="Arial" charset="0"/>
                <a:cs typeface="Arial" charset="0"/>
              </a:defRPr>
            </a:lvl1pPr>
            <a:lvl2pPr marL="742950" indent="-285750" eaLnBrk="0" hangingPunct="0">
              <a:defRPr sz="3600" b="1">
                <a:solidFill>
                  <a:schemeClr val="tx1"/>
                </a:solidFill>
                <a:latin typeface="Arial" charset="0"/>
                <a:cs typeface="Arial" charset="0"/>
              </a:defRPr>
            </a:lvl2pPr>
            <a:lvl3pPr marL="1143000" indent="-228600" eaLnBrk="0" hangingPunct="0">
              <a:defRPr sz="3600" b="1">
                <a:solidFill>
                  <a:schemeClr val="tx1"/>
                </a:solidFill>
                <a:latin typeface="Arial" charset="0"/>
                <a:cs typeface="Arial" charset="0"/>
              </a:defRPr>
            </a:lvl3pPr>
            <a:lvl4pPr marL="1600200" indent="-228600" eaLnBrk="0" hangingPunct="0">
              <a:defRPr sz="3600" b="1">
                <a:solidFill>
                  <a:schemeClr val="tx1"/>
                </a:solidFill>
                <a:latin typeface="Arial" charset="0"/>
                <a:cs typeface="Arial" charset="0"/>
              </a:defRPr>
            </a:lvl4pPr>
            <a:lvl5pPr marL="2057400" indent="-228600" eaLnBrk="0" hangingPunct="0">
              <a:defRPr sz="3600" b="1">
                <a:solidFill>
                  <a:schemeClr val="tx1"/>
                </a:solidFill>
                <a:latin typeface="Arial" charset="0"/>
                <a:cs typeface="Arial" charset="0"/>
              </a:defRPr>
            </a:lvl5pPr>
            <a:lvl6pPr marL="2514600" indent="-228600" eaLnBrk="0" fontAlgn="base" hangingPunct="0">
              <a:spcBef>
                <a:spcPct val="0"/>
              </a:spcBef>
              <a:spcAft>
                <a:spcPct val="0"/>
              </a:spcAft>
              <a:defRPr sz="3600" b="1">
                <a:solidFill>
                  <a:schemeClr val="tx1"/>
                </a:solidFill>
                <a:latin typeface="Arial" charset="0"/>
                <a:cs typeface="Arial" charset="0"/>
              </a:defRPr>
            </a:lvl6pPr>
            <a:lvl7pPr marL="2971800" indent="-228600" eaLnBrk="0" fontAlgn="base" hangingPunct="0">
              <a:spcBef>
                <a:spcPct val="0"/>
              </a:spcBef>
              <a:spcAft>
                <a:spcPct val="0"/>
              </a:spcAft>
              <a:defRPr sz="3600" b="1">
                <a:solidFill>
                  <a:schemeClr val="tx1"/>
                </a:solidFill>
                <a:latin typeface="Arial" charset="0"/>
                <a:cs typeface="Arial" charset="0"/>
              </a:defRPr>
            </a:lvl7pPr>
            <a:lvl8pPr marL="3429000" indent="-228600" eaLnBrk="0" fontAlgn="base" hangingPunct="0">
              <a:spcBef>
                <a:spcPct val="0"/>
              </a:spcBef>
              <a:spcAft>
                <a:spcPct val="0"/>
              </a:spcAft>
              <a:defRPr sz="3600" b="1">
                <a:solidFill>
                  <a:schemeClr val="tx1"/>
                </a:solidFill>
                <a:latin typeface="Arial" charset="0"/>
                <a:cs typeface="Arial" charset="0"/>
              </a:defRPr>
            </a:lvl8pPr>
            <a:lvl9pPr marL="3886200" indent="-228600" eaLnBrk="0" fontAlgn="base" hangingPunct="0">
              <a:spcBef>
                <a:spcPct val="0"/>
              </a:spcBef>
              <a:spcAft>
                <a:spcPct val="0"/>
              </a:spcAft>
              <a:defRPr sz="3600" b="1">
                <a:solidFill>
                  <a:schemeClr val="tx1"/>
                </a:solidFill>
                <a:latin typeface="Arial" charset="0"/>
                <a:cs typeface="Arial" charset="0"/>
              </a:defRPr>
            </a:lvl9pPr>
          </a:lstStyle>
          <a:p>
            <a:pPr eaLnBrk="1" hangingPunct="1"/>
            <a:fld id="{DF7E6FB3-7F60-412D-BB09-89E3852AF8CE}" type="slidenum">
              <a:rPr lang="ar-SA" sz="1200" b="0" smtClean="0"/>
              <a:pPr eaLnBrk="1" hangingPunct="1"/>
              <a:t>12</a:t>
            </a:fld>
            <a:endParaRPr lang="en-US" sz="1200" b="0" smtClean="0"/>
          </a:p>
        </p:txBody>
      </p:sp>
      <p:sp>
        <p:nvSpPr>
          <p:cNvPr id="59395" name="Rectangle 2"/>
          <p:cNvSpPr>
            <a:spLocks noRot="1" noChangeArrowheads="1" noTextEdit="1"/>
          </p:cNvSpPr>
          <p:nvPr>
            <p:ph type="sldImg"/>
          </p:nvPr>
        </p:nvSpPr>
        <p:spPr>
          <a:ln/>
        </p:spPr>
      </p:sp>
      <p:sp>
        <p:nvSpPr>
          <p:cNvPr id="593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600" b="1">
                <a:solidFill>
                  <a:schemeClr val="tx1"/>
                </a:solidFill>
                <a:latin typeface="Arial" charset="0"/>
                <a:cs typeface="Arial" charset="0"/>
              </a:defRPr>
            </a:lvl1pPr>
            <a:lvl2pPr marL="742950" indent="-285750" eaLnBrk="0" hangingPunct="0">
              <a:defRPr sz="3600" b="1">
                <a:solidFill>
                  <a:schemeClr val="tx1"/>
                </a:solidFill>
                <a:latin typeface="Arial" charset="0"/>
                <a:cs typeface="Arial" charset="0"/>
              </a:defRPr>
            </a:lvl2pPr>
            <a:lvl3pPr marL="1143000" indent="-228600" eaLnBrk="0" hangingPunct="0">
              <a:defRPr sz="3600" b="1">
                <a:solidFill>
                  <a:schemeClr val="tx1"/>
                </a:solidFill>
                <a:latin typeface="Arial" charset="0"/>
                <a:cs typeface="Arial" charset="0"/>
              </a:defRPr>
            </a:lvl3pPr>
            <a:lvl4pPr marL="1600200" indent="-228600" eaLnBrk="0" hangingPunct="0">
              <a:defRPr sz="3600" b="1">
                <a:solidFill>
                  <a:schemeClr val="tx1"/>
                </a:solidFill>
                <a:latin typeface="Arial" charset="0"/>
                <a:cs typeface="Arial" charset="0"/>
              </a:defRPr>
            </a:lvl4pPr>
            <a:lvl5pPr marL="2057400" indent="-228600" eaLnBrk="0" hangingPunct="0">
              <a:defRPr sz="3600" b="1">
                <a:solidFill>
                  <a:schemeClr val="tx1"/>
                </a:solidFill>
                <a:latin typeface="Arial" charset="0"/>
                <a:cs typeface="Arial" charset="0"/>
              </a:defRPr>
            </a:lvl5pPr>
            <a:lvl6pPr marL="2514600" indent="-228600" eaLnBrk="0" fontAlgn="base" hangingPunct="0">
              <a:spcBef>
                <a:spcPct val="0"/>
              </a:spcBef>
              <a:spcAft>
                <a:spcPct val="0"/>
              </a:spcAft>
              <a:defRPr sz="3600" b="1">
                <a:solidFill>
                  <a:schemeClr val="tx1"/>
                </a:solidFill>
                <a:latin typeface="Arial" charset="0"/>
                <a:cs typeface="Arial" charset="0"/>
              </a:defRPr>
            </a:lvl6pPr>
            <a:lvl7pPr marL="2971800" indent="-228600" eaLnBrk="0" fontAlgn="base" hangingPunct="0">
              <a:spcBef>
                <a:spcPct val="0"/>
              </a:spcBef>
              <a:spcAft>
                <a:spcPct val="0"/>
              </a:spcAft>
              <a:defRPr sz="3600" b="1">
                <a:solidFill>
                  <a:schemeClr val="tx1"/>
                </a:solidFill>
                <a:latin typeface="Arial" charset="0"/>
                <a:cs typeface="Arial" charset="0"/>
              </a:defRPr>
            </a:lvl7pPr>
            <a:lvl8pPr marL="3429000" indent="-228600" eaLnBrk="0" fontAlgn="base" hangingPunct="0">
              <a:spcBef>
                <a:spcPct val="0"/>
              </a:spcBef>
              <a:spcAft>
                <a:spcPct val="0"/>
              </a:spcAft>
              <a:defRPr sz="3600" b="1">
                <a:solidFill>
                  <a:schemeClr val="tx1"/>
                </a:solidFill>
                <a:latin typeface="Arial" charset="0"/>
                <a:cs typeface="Arial" charset="0"/>
              </a:defRPr>
            </a:lvl8pPr>
            <a:lvl9pPr marL="3886200" indent="-228600" eaLnBrk="0" fontAlgn="base" hangingPunct="0">
              <a:spcBef>
                <a:spcPct val="0"/>
              </a:spcBef>
              <a:spcAft>
                <a:spcPct val="0"/>
              </a:spcAft>
              <a:defRPr sz="3600" b="1">
                <a:solidFill>
                  <a:schemeClr val="tx1"/>
                </a:solidFill>
                <a:latin typeface="Arial" charset="0"/>
                <a:cs typeface="Arial" charset="0"/>
              </a:defRPr>
            </a:lvl9pPr>
          </a:lstStyle>
          <a:p>
            <a:pPr eaLnBrk="1" hangingPunct="1"/>
            <a:fld id="{DE44359A-787D-4884-95C2-154B8674BC5B}" type="slidenum">
              <a:rPr lang="ar-SA" sz="1200" b="0" smtClean="0"/>
              <a:pPr eaLnBrk="1" hangingPunct="1"/>
              <a:t>13</a:t>
            </a:fld>
            <a:endParaRPr lang="en-US" sz="1200" b="0" smtClean="0"/>
          </a:p>
        </p:txBody>
      </p:sp>
      <p:sp>
        <p:nvSpPr>
          <p:cNvPr id="60419" name="Rectangle 2"/>
          <p:cNvSpPr>
            <a:spLocks noRot="1"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600" b="1">
                <a:solidFill>
                  <a:schemeClr val="tx1"/>
                </a:solidFill>
                <a:latin typeface="Arial" charset="0"/>
                <a:cs typeface="Arial" charset="0"/>
              </a:defRPr>
            </a:lvl1pPr>
            <a:lvl2pPr marL="742950" indent="-285750" eaLnBrk="0" hangingPunct="0">
              <a:defRPr sz="3600" b="1">
                <a:solidFill>
                  <a:schemeClr val="tx1"/>
                </a:solidFill>
                <a:latin typeface="Arial" charset="0"/>
                <a:cs typeface="Arial" charset="0"/>
              </a:defRPr>
            </a:lvl2pPr>
            <a:lvl3pPr marL="1143000" indent="-228600" eaLnBrk="0" hangingPunct="0">
              <a:defRPr sz="3600" b="1">
                <a:solidFill>
                  <a:schemeClr val="tx1"/>
                </a:solidFill>
                <a:latin typeface="Arial" charset="0"/>
                <a:cs typeface="Arial" charset="0"/>
              </a:defRPr>
            </a:lvl3pPr>
            <a:lvl4pPr marL="1600200" indent="-228600" eaLnBrk="0" hangingPunct="0">
              <a:defRPr sz="3600" b="1">
                <a:solidFill>
                  <a:schemeClr val="tx1"/>
                </a:solidFill>
                <a:latin typeface="Arial" charset="0"/>
                <a:cs typeface="Arial" charset="0"/>
              </a:defRPr>
            </a:lvl4pPr>
            <a:lvl5pPr marL="2057400" indent="-228600" eaLnBrk="0" hangingPunct="0">
              <a:defRPr sz="3600" b="1">
                <a:solidFill>
                  <a:schemeClr val="tx1"/>
                </a:solidFill>
                <a:latin typeface="Arial" charset="0"/>
                <a:cs typeface="Arial" charset="0"/>
              </a:defRPr>
            </a:lvl5pPr>
            <a:lvl6pPr marL="2514600" indent="-228600" eaLnBrk="0" fontAlgn="base" hangingPunct="0">
              <a:spcBef>
                <a:spcPct val="0"/>
              </a:spcBef>
              <a:spcAft>
                <a:spcPct val="0"/>
              </a:spcAft>
              <a:defRPr sz="3600" b="1">
                <a:solidFill>
                  <a:schemeClr val="tx1"/>
                </a:solidFill>
                <a:latin typeface="Arial" charset="0"/>
                <a:cs typeface="Arial" charset="0"/>
              </a:defRPr>
            </a:lvl6pPr>
            <a:lvl7pPr marL="2971800" indent="-228600" eaLnBrk="0" fontAlgn="base" hangingPunct="0">
              <a:spcBef>
                <a:spcPct val="0"/>
              </a:spcBef>
              <a:spcAft>
                <a:spcPct val="0"/>
              </a:spcAft>
              <a:defRPr sz="3600" b="1">
                <a:solidFill>
                  <a:schemeClr val="tx1"/>
                </a:solidFill>
                <a:latin typeface="Arial" charset="0"/>
                <a:cs typeface="Arial" charset="0"/>
              </a:defRPr>
            </a:lvl7pPr>
            <a:lvl8pPr marL="3429000" indent="-228600" eaLnBrk="0" fontAlgn="base" hangingPunct="0">
              <a:spcBef>
                <a:spcPct val="0"/>
              </a:spcBef>
              <a:spcAft>
                <a:spcPct val="0"/>
              </a:spcAft>
              <a:defRPr sz="3600" b="1">
                <a:solidFill>
                  <a:schemeClr val="tx1"/>
                </a:solidFill>
                <a:latin typeface="Arial" charset="0"/>
                <a:cs typeface="Arial" charset="0"/>
              </a:defRPr>
            </a:lvl8pPr>
            <a:lvl9pPr marL="3886200" indent="-228600" eaLnBrk="0" fontAlgn="base" hangingPunct="0">
              <a:spcBef>
                <a:spcPct val="0"/>
              </a:spcBef>
              <a:spcAft>
                <a:spcPct val="0"/>
              </a:spcAft>
              <a:defRPr sz="3600" b="1">
                <a:solidFill>
                  <a:schemeClr val="tx1"/>
                </a:solidFill>
                <a:latin typeface="Arial" charset="0"/>
                <a:cs typeface="Arial" charset="0"/>
              </a:defRPr>
            </a:lvl9pPr>
          </a:lstStyle>
          <a:p>
            <a:pPr eaLnBrk="1" hangingPunct="1"/>
            <a:fld id="{A806E193-BEFA-4971-9934-B6A570739236}" type="slidenum">
              <a:rPr lang="ar-SA" sz="1200" b="0" smtClean="0"/>
              <a:pPr eaLnBrk="1" hangingPunct="1"/>
              <a:t>14</a:t>
            </a:fld>
            <a:endParaRPr lang="en-US" sz="1200" b="0" smtClean="0"/>
          </a:p>
        </p:txBody>
      </p:sp>
      <p:sp>
        <p:nvSpPr>
          <p:cNvPr id="61443" name="Rectangle 2"/>
          <p:cNvSpPr>
            <a:spLocks noRot="1" noChangeArrowheads="1" noTextEdit="1"/>
          </p:cNvSpPr>
          <p:nvPr>
            <p:ph type="sldImg"/>
          </p:nvPr>
        </p:nvSpPr>
        <p:spPr>
          <a:ln/>
        </p:spPr>
      </p:sp>
      <p:sp>
        <p:nvSpPr>
          <p:cNvPr id="614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600" b="1">
                <a:solidFill>
                  <a:schemeClr val="tx1"/>
                </a:solidFill>
                <a:latin typeface="Arial" charset="0"/>
                <a:cs typeface="Arial" charset="0"/>
              </a:defRPr>
            </a:lvl1pPr>
            <a:lvl2pPr marL="742950" indent="-285750" eaLnBrk="0" hangingPunct="0">
              <a:defRPr sz="3600" b="1">
                <a:solidFill>
                  <a:schemeClr val="tx1"/>
                </a:solidFill>
                <a:latin typeface="Arial" charset="0"/>
                <a:cs typeface="Arial" charset="0"/>
              </a:defRPr>
            </a:lvl2pPr>
            <a:lvl3pPr marL="1143000" indent="-228600" eaLnBrk="0" hangingPunct="0">
              <a:defRPr sz="3600" b="1">
                <a:solidFill>
                  <a:schemeClr val="tx1"/>
                </a:solidFill>
                <a:latin typeface="Arial" charset="0"/>
                <a:cs typeface="Arial" charset="0"/>
              </a:defRPr>
            </a:lvl3pPr>
            <a:lvl4pPr marL="1600200" indent="-228600" eaLnBrk="0" hangingPunct="0">
              <a:defRPr sz="3600" b="1">
                <a:solidFill>
                  <a:schemeClr val="tx1"/>
                </a:solidFill>
                <a:latin typeface="Arial" charset="0"/>
                <a:cs typeface="Arial" charset="0"/>
              </a:defRPr>
            </a:lvl4pPr>
            <a:lvl5pPr marL="2057400" indent="-228600" eaLnBrk="0" hangingPunct="0">
              <a:defRPr sz="3600" b="1">
                <a:solidFill>
                  <a:schemeClr val="tx1"/>
                </a:solidFill>
                <a:latin typeface="Arial" charset="0"/>
                <a:cs typeface="Arial" charset="0"/>
              </a:defRPr>
            </a:lvl5pPr>
            <a:lvl6pPr marL="2514600" indent="-228600" eaLnBrk="0" fontAlgn="base" hangingPunct="0">
              <a:spcBef>
                <a:spcPct val="0"/>
              </a:spcBef>
              <a:spcAft>
                <a:spcPct val="0"/>
              </a:spcAft>
              <a:defRPr sz="3600" b="1">
                <a:solidFill>
                  <a:schemeClr val="tx1"/>
                </a:solidFill>
                <a:latin typeface="Arial" charset="0"/>
                <a:cs typeface="Arial" charset="0"/>
              </a:defRPr>
            </a:lvl6pPr>
            <a:lvl7pPr marL="2971800" indent="-228600" eaLnBrk="0" fontAlgn="base" hangingPunct="0">
              <a:spcBef>
                <a:spcPct val="0"/>
              </a:spcBef>
              <a:spcAft>
                <a:spcPct val="0"/>
              </a:spcAft>
              <a:defRPr sz="3600" b="1">
                <a:solidFill>
                  <a:schemeClr val="tx1"/>
                </a:solidFill>
                <a:latin typeface="Arial" charset="0"/>
                <a:cs typeface="Arial" charset="0"/>
              </a:defRPr>
            </a:lvl7pPr>
            <a:lvl8pPr marL="3429000" indent="-228600" eaLnBrk="0" fontAlgn="base" hangingPunct="0">
              <a:spcBef>
                <a:spcPct val="0"/>
              </a:spcBef>
              <a:spcAft>
                <a:spcPct val="0"/>
              </a:spcAft>
              <a:defRPr sz="3600" b="1">
                <a:solidFill>
                  <a:schemeClr val="tx1"/>
                </a:solidFill>
                <a:latin typeface="Arial" charset="0"/>
                <a:cs typeface="Arial" charset="0"/>
              </a:defRPr>
            </a:lvl8pPr>
            <a:lvl9pPr marL="3886200" indent="-228600" eaLnBrk="0" fontAlgn="base" hangingPunct="0">
              <a:spcBef>
                <a:spcPct val="0"/>
              </a:spcBef>
              <a:spcAft>
                <a:spcPct val="0"/>
              </a:spcAft>
              <a:defRPr sz="3600" b="1">
                <a:solidFill>
                  <a:schemeClr val="tx1"/>
                </a:solidFill>
                <a:latin typeface="Arial" charset="0"/>
                <a:cs typeface="Arial" charset="0"/>
              </a:defRPr>
            </a:lvl9pPr>
          </a:lstStyle>
          <a:p>
            <a:pPr eaLnBrk="1" hangingPunct="1"/>
            <a:fld id="{DBF18900-F8EC-42FF-96FD-0D671363E7B5}" type="slidenum">
              <a:rPr lang="ar-SA" sz="1200" b="0" smtClean="0"/>
              <a:pPr eaLnBrk="1" hangingPunct="1"/>
              <a:t>15</a:t>
            </a:fld>
            <a:endParaRPr lang="en-US" sz="1200" b="0" smtClean="0"/>
          </a:p>
        </p:txBody>
      </p:sp>
      <p:sp>
        <p:nvSpPr>
          <p:cNvPr id="62467" name="Rectangle 2"/>
          <p:cNvSpPr>
            <a:spLocks noRot="1" noChangeArrowheads="1" noTextEdit="1"/>
          </p:cNvSpPr>
          <p:nvPr>
            <p:ph type="sldImg"/>
          </p:nvPr>
        </p:nvSpPr>
        <p:spPr>
          <a:ln/>
        </p:spPr>
      </p:sp>
      <p:sp>
        <p:nvSpPr>
          <p:cNvPr id="624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600" b="1">
                <a:solidFill>
                  <a:schemeClr val="tx1"/>
                </a:solidFill>
                <a:latin typeface="Arial" charset="0"/>
                <a:cs typeface="Arial" charset="0"/>
              </a:defRPr>
            </a:lvl1pPr>
            <a:lvl2pPr marL="742950" indent="-285750" eaLnBrk="0" hangingPunct="0">
              <a:defRPr sz="3600" b="1">
                <a:solidFill>
                  <a:schemeClr val="tx1"/>
                </a:solidFill>
                <a:latin typeface="Arial" charset="0"/>
                <a:cs typeface="Arial" charset="0"/>
              </a:defRPr>
            </a:lvl2pPr>
            <a:lvl3pPr marL="1143000" indent="-228600" eaLnBrk="0" hangingPunct="0">
              <a:defRPr sz="3600" b="1">
                <a:solidFill>
                  <a:schemeClr val="tx1"/>
                </a:solidFill>
                <a:latin typeface="Arial" charset="0"/>
                <a:cs typeface="Arial" charset="0"/>
              </a:defRPr>
            </a:lvl3pPr>
            <a:lvl4pPr marL="1600200" indent="-228600" eaLnBrk="0" hangingPunct="0">
              <a:defRPr sz="3600" b="1">
                <a:solidFill>
                  <a:schemeClr val="tx1"/>
                </a:solidFill>
                <a:latin typeface="Arial" charset="0"/>
                <a:cs typeface="Arial" charset="0"/>
              </a:defRPr>
            </a:lvl4pPr>
            <a:lvl5pPr marL="2057400" indent="-228600" eaLnBrk="0" hangingPunct="0">
              <a:defRPr sz="3600" b="1">
                <a:solidFill>
                  <a:schemeClr val="tx1"/>
                </a:solidFill>
                <a:latin typeface="Arial" charset="0"/>
                <a:cs typeface="Arial" charset="0"/>
              </a:defRPr>
            </a:lvl5pPr>
            <a:lvl6pPr marL="2514600" indent="-228600" eaLnBrk="0" fontAlgn="base" hangingPunct="0">
              <a:spcBef>
                <a:spcPct val="0"/>
              </a:spcBef>
              <a:spcAft>
                <a:spcPct val="0"/>
              </a:spcAft>
              <a:defRPr sz="3600" b="1">
                <a:solidFill>
                  <a:schemeClr val="tx1"/>
                </a:solidFill>
                <a:latin typeface="Arial" charset="0"/>
                <a:cs typeface="Arial" charset="0"/>
              </a:defRPr>
            </a:lvl6pPr>
            <a:lvl7pPr marL="2971800" indent="-228600" eaLnBrk="0" fontAlgn="base" hangingPunct="0">
              <a:spcBef>
                <a:spcPct val="0"/>
              </a:spcBef>
              <a:spcAft>
                <a:spcPct val="0"/>
              </a:spcAft>
              <a:defRPr sz="3600" b="1">
                <a:solidFill>
                  <a:schemeClr val="tx1"/>
                </a:solidFill>
                <a:latin typeface="Arial" charset="0"/>
                <a:cs typeface="Arial" charset="0"/>
              </a:defRPr>
            </a:lvl7pPr>
            <a:lvl8pPr marL="3429000" indent="-228600" eaLnBrk="0" fontAlgn="base" hangingPunct="0">
              <a:spcBef>
                <a:spcPct val="0"/>
              </a:spcBef>
              <a:spcAft>
                <a:spcPct val="0"/>
              </a:spcAft>
              <a:defRPr sz="3600" b="1">
                <a:solidFill>
                  <a:schemeClr val="tx1"/>
                </a:solidFill>
                <a:latin typeface="Arial" charset="0"/>
                <a:cs typeface="Arial" charset="0"/>
              </a:defRPr>
            </a:lvl8pPr>
            <a:lvl9pPr marL="3886200" indent="-228600" eaLnBrk="0" fontAlgn="base" hangingPunct="0">
              <a:spcBef>
                <a:spcPct val="0"/>
              </a:spcBef>
              <a:spcAft>
                <a:spcPct val="0"/>
              </a:spcAft>
              <a:defRPr sz="3600" b="1">
                <a:solidFill>
                  <a:schemeClr val="tx1"/>
                </a:solidFill>
                <a:latin typeface="Arial" charset="0"/>
                <a:cs typeface="Arial" charset="0"/>
              </a:defRPr>
            </a:lvl9pPr>
          </a:lstStyle>
          <a:p>
            <a:pPr eaLnBrk="1" hangingPunct="1"/>
            <a:fld id="{7BE578EC-F67D-443B-B50A-738CF4888882}" type="slidenum">
              <a:rPr lang="ar-SA" sz="1200" b="0" smtClean="0"/>
              <a:pPr eaLnBrk="1" hangingPunct="1"/>
              <a:t>16</a:t>
            </a:fld>
            <a:endParaRPr lang="en-US" sz="1200" b="0" smtClean="0"/>
          </a:p>
        </p:txBody>
      </p:sp>
      <p:sp>
        <p:nvSpPr>
          <p:cNvPr id="63491" name="Rectangle 2"/>
          <p:cNvSpPr>
            <a:spLocks noRot="1" noChangeArrowheads="1" noTextEdit="1"/>
          </p:cNvSpPr>
          <p:nvPr>
            <p:ph type="sldImg"/>
          </p:nvPr>
        </p:nvSpPr>
        <p:spPr>
          <a:ln/>
        </p:spPr>
      </p:sp>
      <p:sp>
        <p:nvSpPr>
          <p:cNvPr id="634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600" b="1">
                <a:solidFill>
                  <a:schemeClr val="tx1"/>
                </a:solidFill>
                <a:latin typeface="Arial" charset="0"/>
                <a:cs typeface="Arial" charset="0"/>
              </a:defRPr>
            </a:lvl1pPr>
            <a:lvl2pPr marL="742950" indent="-285750" eaLnBrk="0" hangingPunct="0">
              <a:defRPr sz="3600" b="1">
                <a:solidFill>
                  <a:schemeClr val="tx1"/>
                </a:solidFill>
                <a:latin typeface="Arial" charset="0"/>
                <a:cs typeface="Arial" charset="0"/>
              </a:defRPr>
            </a:lvl2pPr>
            <a:lvl3pPr marL="1143000" indent="-228600" eaLnBrk="0" hangingPunct="0">
              <a:defRPr sz="3600" b="1">
                <a:solidFill>
                  <a:schemeClr val="tx1"/>
                </a:solidFill>
                <a:latin typeface="Arial" charset="0"/>
                <a:cs typeface="Arial" charset="0"/>
              </a:defRPr>
            </a:lvl3pPr>
            <a:lvl4pPr marL="1600200" indent="-228600" eaLnBrk="0" hangingPunct="0">
              <a:defRPr sz="3600" b="1">
                <a:solidFill>
                  <a:schemeClr val="tx1"/>
                </a:solidFill>
                <a:latin typeface="Arial" charset="0"/>
                <a:cs typeface="Arial" charset="0"/>
              </a:defRPr>
            </a:lvl4pPr>
            <a:lvl5pPr marL="2057400" indent="-228600" eaLnBrk="0" hangingPunct="0">
              <a:defRPr sz="3600" b="1">
                <a:solidFill>
                  <a:schemeClr val="tx1"/>
                </a:solidFill>
                <a:latin typeface="Arial" charset="0"/>
                <a:cs typeface="Arial" charset="0"/>
              </a:defRPr>
            </a:lvl5pPr>
            <a:lvl6pPr marL="2514600" indent="-228600" eaLnBrk="0" fontAlgn="base" hangingPunct="0">
              <a:spcBef>
                <a:spcPct val="0"/>
              </a:spcBef>
              <a:spcAft>
                <a:spcPct val="0"/>
              </a:spcAft>
              <a:defRPr sz="3600" b="1">
                <a:solidFill>
                  <a:schemeClr val="tx1"/>
                </a:solidFill>
                <a:latin typeface="Arial" charset="0"/>
                <a:cs typeface="Arial" charset="0"/>
              </a:defRPr>
            </a:lvl6pPr>
            <a:lvl7pPr marL="2971800" indent="-228600" eaLnBrk="0" fontAlgn="base" hangingPunct="0">
              <a:spcBef>
                <a:spcPct val="0"/>
              </a:spcBef>
              <a:spcAft>
                <a:spcPct val="0"/>
              </a:spcAft>
              <a:defRPr sz="3600" b="1">
                <a:solidFill>
                  <a:schemeClr val="tx1"/>
                </a:solidFill>
                <a:latin typeface="Arial" charset="0"/>
                <a:cs typeface="Arial" charset="0"/>
              </a:defRPr>
            </a:lvl7pPr>
            <a:lvl8pPr marL="3429000" indent="-228600" eaLnBrk="0" fontAlgn="base" hangingPunct="0">
              <a:spcBef>
                <a:spcPct val="0"/>
              </a:spcBef>
              <a:spcAft>
                <a:spcPct val="0"/>
              </a:spcAft>
              <a:defRPr sz="3600" b="1">
                <a:solidFill>
                  <a:schemeClr val="tx1"/>
                </a:solidFill>
                <a:latin typeface="Arial" charset="0"/>
                <a:cs typeface="Arial" charset="0"/>
              </a:defRPr>
            </a:lvl8pPr>
            <a:lvl9pPr marL="3886200" indent="-228600" eaLnBrk="0" fontAlgn="base" hangingPunct="0">
              <a:spcBef>
                <a:spcPct val="0"/>
              </a:spcBef>
              <a:spcAft>
                <a:spcPct val="0"/>
              </a:spcAft>
              <a:defRPr sz="3600" b="1">
                <a:solidFill>
                  <a:schemeClr val="tx1"/>
                </a:solidFill>
                <a:latin typeface="Arial" charset="0"/>
                <a:cs typeface="Arial" charset="0"/>
              </a:defRPr>
            </a:lvl9pPr>
          </a:lstStyle>
          <a:p>
            <a:pPr eaLnBrk="1" hangingPunct="1"/>
            <a:fld id="{C5911FA4-7E34-4C2E-B320-645AF14CF821}" type="slidenum">
              <a:rPr lang="ar-SA" sz="1200" b="0" smtClean="0"/>
              <a:pPr eaLnBrk="1" hangingPunct="1"/>
              <a:t>17</a:t>
            </a:fld>
            <a:endParaRPr lang="en-US" sz="1200" b="0" smtClean="0"/>
          </a:p>
        </p:txBody>
      </p:sp>
      <p:sp>
        <p:nvSpPr>
          <p:cNvPr id="64515" name="Rectangle 2"/>
          <p:cNvSpPr>
            <a:spLocks noRot="1" noChangeArrowheads="1" noTextEdit="1"/>
          </p:cNvSpPr>
          <p:nvPr>
            <p:ph type="sldImg"/>
          </p:nvPr>
        </p:nvSpPr>
        <p:spPr>
          <a:ln/>
        </p:spPr>
      </p:sp>
      <p:sp>
        <p:nvSpPr>
          <p:cNvPr id="645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600" b="1">
                <a:solidFill>
                  <a:schemeClr val="tx1"/>
                </a:solidFill>
                <a:latin typeface="Arial" charset="0"/>
                <a:cs typeface="Arial" charset="0"/>
              </a:defRPr>
            </a:lvl1pPr>
            <a:lvl2pPr marL="742950" indent="-285750" eaLnBrk="0" hangingPunct="0">
              <a:defRPr sz="3600" b="1">
                <a:solidFill>
                  <a:schemeClr val="tx1"/>
                </a:solidFill>
                <a:latin typeface="Arial" charset="0"/>
                <a:cs typeface="Arial" charset="0"/>
              </a:defRPr>
            </a:lvl2pPr>
            <a:lvl3pPr marL="1143000" indent="-228600" eaLnBrk="0" hangingPunct="0">
              <a:defRPr sz="3600" b="1">
                <a:solidFill>
                  <a:schemeClr val="tx1"/>
                </a:solidFill>
                <a:latin typeface="Arial" charset="0"/>
                <a:cs typeface="Arial" charset="0"/>
              </a:defRPr>
            </a:lvl3pPr>
            <a:lvl4pPr marL="1600200" indent="-228600" eaLnBrk="0" hangingPunct="0">
              <a:defRPr sz="3600" b="1">
                <a:solidFill>
                  <a:schemeClr val="tx1"/>
                </a:solidFill>
                <a:latin typeface="Arial" charset="0"/>
                <a:cs typeface="Arial" charset="0"/>
              </a:defRPr>
            </a:lvl4pPr>
            <a:lvl5pPr marL="2057400" indent="-228600" eaLnBrk="0" hangingPunct="0">
              <a:defRPr sz="3600" b="1">
                <a:solidFill>
                  <a:schemeClr val="tx1"/>
                </a:solidFill>
                <a:latin typeface="Arial" charset="0"/>
                <a:cs typeface="Arial" charset="0"/>
              </a:defRPr>
            </a:lvl5pPr>
            <a:lvl6pPr marL="2514600" indent="-228600" eaLnBrk="0" fontAlgn="base" hangingPunct="0">
              <a:spcBef>
                <a:spcPct val="0"/>
              </a:spcBef>
              <a:spcAft>
                <a:spcPct val="0"/>
              </a:spcAft>
              <a:defRPr sz="3600" b="1">
                <a:solidFill>
                  <a:schemeClr val="tx1"/>
                </a:solidFill>
                <a:latin typeface="Arial" charset="0"/>
                <a:cs typeface="Arial" charset="0"/>
              </a:defRPr>
            </a:lvl6pPr>
            <a:lvl7pPr marL="2971800" indent="-228600" eaLnBrk="0" fontAlgn="base" hangingPunct="0">
              <a:spcBef>
                <a:spcPct val="0"/>
              </a:spcBef>
              <a:spcAft>
                <a:spcPct val="0"/>
              </a:spcAft>
              <a:defRPr sz="3600" b="1">
                <a:solidFill>
                  <a:schemeClr val="tx1"/>
                </a:solidFill>
                <a:latin typeface="Arial" charset="0"/>
                <a:cs typeface="Arial" charset="0"/>
              </a:defRPr>
            </a:lvl7pPr>
            <a:lvl8pPr marL="3429000" indent="-228600" eaLnBrk="0" fontAlgn="base" hangingPunct="0">
              <a:spcBef>
                <a:spcPct val="0"/>
              </a:spcBef>
              <a:spcAft>
                <a:spcPct val="0"/>
              </a:spcAft>
              <a:defRPr sz="3600" b="1">
                <a:solidFill>
                  <a:schemeClr val="tx1"/>
                </a:solidFill>
                <a:latin typeface="Arial" charset="0"/>
                <a:cs typeface="Arial" charset="0"/>
              </a:defRPr>
            </a:lvl8pPr>
            <a:lvl9pPr marL="3886200" indent="-228600" eaLnBrk="0" fontAlgn="base" hangingPunct="0">
              <a:spcBef>
                <a:spcPct val="0"/>
              </a:spcBef>
              <a:spcAft>
                <a:spcPct val="0"/>
              </a:spcAft>
              <a:defRPr sz="3600" b="1">
                <a:solidFill>
                  <a:schemeClr val="tx1"/>
                </a:solidFill>
                <a:latin typeface="Arial" charset="0"/>
                <a:cs typeface="Arial" charset="0"/>
              </a:defRPr>
            </a:lvl9pPr>
          </a:lstStyle>
          <a:p>
            <a:pPr eaLnBrk="1" hangingPunct="1"/>
            <a:fld id="{4EF7D63E-58D8-4C09-8D41-B94A3093D61D}" type="slidenum">
              <a:rPr lang="ar-SA" sz="1200" b="0" smtClean="0"/>
              <a:pPr eaLnBrk="1" hangingPunct="1"/>
              <a:t>18</a:t>
            </a:fld>
            <a:endParaRPr lang="en-US" sz="1200" b="0" smtClean="0"/>
          </a:p>
        </p:txBody>
      </p:sp>
      <p:sp>
        <p:nvSpPr>
          <p:cNvPr id="65539" name="Rectangle 2"/>
          <p:cNvSpPr>
            <a:spLocks noRot="1" noChangeArrowheads="1" noTextEdit="1"/>
          </p:cNvSpPr>
          <p:nvPr>
            <p:ph type="sldImg"/>
          </p:nvPr>
        </p:nvSpPr>
        <p:spPr>
          <a:ln/>
        </p:spPr>
      </p:sp>
      <p:sp>
        <p:nvSpPr>
          <p:cNvPr id="655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600" b="1">
                <a:solidFill>
                  <a:schemeClr val="tx1"/>
                </a:solidFill>
                <a:latin typeface="Arial" charset="0"/>
                <a:cs typeface="Arial" charset="0"/>
              </a:defRPr>
            </a:lvl1pPr>
            <a:lvl2pPr marL="742950" indent="-285750" eaLnBrk="0" hangingPunct="0">
              <a:defRPr sz="3600" b="1">
                <a:solidFill>
                  <a:schemeClr val="tx1"/>
                </a:solidFill>
                <a:latin typeface="Arial" charset="0"/>
                <a:cs typeface="Arial" charset="0"/>
              </a:defRPr>
            </a:lvl2pPr>
            <a:lvl3pPr marL="1143000" indent="-228600" eaLnBrk="0" hangingPunct="0">
              <a:defRPr sz="3600" b="1">
                <a:solidFill>
                  <a:schemeClr val="tx1"/>
                </a:solidFill>
                <a:latin typeface="Arial" charset="0"/>
                <a:cs typeface="Arial" charset="0"/>
              </a:defRPr>
            </a:lvl3pPr>
            <a:lvl4pPr marL="1600200" indent="-228600" eaLnBrk="0" hangingPunct="0">
              <a:defRPr sz="3600" b="1">
                <a:solidFill>
                  <a:schemeClr val="tx1"/>
                </a:solidFill>
                <a:latin typeface="Arial" charset="0"/>
                <a:cs typeface="Arial" charset="0"/>
              </a:defRPr>
            </a:lvl4pPr>
            <a:lvl5pPr marL="2057400" indent="-228600" eaLnBrk="0" hangingPunct="0">
              <a:defRPr sz="3600" b="1">
                <a:solidFill>
                  <a:schemeClr val="tx1"/>
                </a:solidFill>
                <a:latin typeface="Arial" charset="0"/>
                <a:cs typeface="Arial" charset="0"/>
              </a:defRPr>
            </a:lvl5pPr>
            <a:lvl6pPr marL="2514600" indent="-228600" eaLnBrk="0" fontAlgn="base" hangingPunct="0">
              <a:spcBef>
                <a:spcPct val="0"/>
              </a:spcBef>
              <a:spcAft>
                <a:spcPct val="0"/>
              </a:spcAft>
              <a:defRPr sz="3600" b="1">
                <a:solidFill>
                  <a:schemeClr val="tx1"/>
                </a:solidFill>
                <a:latin typeface="Arial" charset="0"/>
                <a:cs typeface="Arial" charset="0"/>
              </a:defRPr>
            </a:lvl6pPr>
            <a:lvl7pPr marL="2971800" indent="-228600" eaLnBrk="0" fontAlgn="base" hangingPunct="0">
              <a:spcBef>
                <a:spcPct val="0"/>
              </a:spcBef>
              <a:spcAft>
                <a:spcPct val="0"/>
              </a:spcAft>
              <a:defRPr sz="3600" b="1">
                <a:solidFill>
                  <a:schemeClr val="tx1"/>
                </a:solidFill>
                <a:latin typeface="Arial" charset="0"/>
                <a:cs typeface="Arial" charset="0"/>
              </a:defRPr>
            </a:lvl7pPr>
            <a:lvl8pPr marL="3429000" indent="-228600" eaLnBrk="0" fontAlgn="base" hangingPunct="0">
              <a:spcBef>
                <a:spcPct val="0"/>
              </a:spcBef>
              <a:spcAft>
                <a:spcPct val="0"/>
              </a:spcAft>
              <a:defRPr sz="3600" b="1">
                <a:solidFill>
                  <a:schemeClr val="tx1"/>
                </a:solidFill>
                <a:latin typeface="Arial" charset="0"/>
                <a:cs typeface="Arial" charset="0"/>
              </a:defRPr>
            </a:lvl8pPr>
            <a:lvl9pPr marL="3886200" indent="-228600" eaLnBrk="0" fontAlgn="base" hangingPunct="0">
              <a:spcBef>
                <a:spcPct val="0"/>
              </a:spcBef>
              <a:spcAft>
                <a:spcPct val="0"/>
              </a:spcAft>
              <a:defRPr sz="3600" b="1">
                <a:solidFill>
                  <a:schemeClr val="tx1"/>
                </a:solidFill>
                <a:latin typeface="Arial" charset="0"/>
                <a:cs typeface="Arial" charset="0"/>
              </a:defRPr>
            </a:lvl9pPr>
          </a:lstStyle>
          <a:p>
            <a:pPr eaLnBrk="1" hangingPunct="1"/>
            <a:fld id="{0E1FEED9-A442-4F92-A1F4-5E024A543EEC}" type="slidenum">
              <a:rPr lang="ar-SA" sz="1200" b="0" smtClean="0"/>
              <a:pPr eaLnBrk="1" hangingPunct="1"/>
              <a:t>19</a:t>
            </a:fld>
            <a:endParaRPr lang="en-US" sz="1200" b="0" smtClean="0"/>
          </a:p>
        </p:txBody>
      </p:sp>
      <p:sp>
        <p:nvSpPr>
          <p:cNvPr id="66563" name="Rectangle 2"/>
          <p:cNvSpPr>
            <a:spLocks noRot="1" noChangeArrowheads="1" noTextEdit="1"/>
          </p:cNvSpPr>
          <p:nvPr>
            <p:ph type="sldImg"/>
          </p:nvPr>
        </p:nvSpPr>
        <p:spPr>
          <a:ln/>
        </p:spPr>
      </p:sp>
      <p:sp>
        <p:nvSpPr>
          <p:cNvPr id="665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600" b="1">
                <a:solidFill>
                  <a:schemeClr val="tx1"/>
                </a:solidFill>
                <a:latin typeface="Arial" charset="0"/>
                <a:cs typeface="Arial" charset="0"/>
              </a:defRPr>
            </a:lvl1pPr>
            <a:lvl2pPr marL="742950" indent="-285750" eaLnBrk="0" hangingPunct="0">
              <a:defRPr sz="3600" b="1">
                <a:solidFill>
                  <a:schemeClr val="tx1"/>
                </a:solidFill>
                <a:latin typeface="Arial" charset="0"/>
                <a:cs typeface="Arial" charset="0"/>
              </a:defRPr>
            </a:lvl2pPr>
            <a:lvl3pPr marL="1143000" indent="-228600" eaLnBrk="0" hangingPunct="0">
              <a:defRPr sz="3600" b="1">
                <a:solidFill>
                  <a:schemeClr val="tx1"/>
                </a:solidFill>
                <a:latin typeface="Arial" charset="0"/>
                <a:cs typeface="Arial" charset="0"/>
              </a:defRPr>
            </a:lvl3pPr>
            <a:lvl4pPr marL="1600200" indent="-228600" eaLnBrk="0" hangingPunct="0">
              <a:defRPr sz="3600" b="1">
                <a:solidFill>
                  <a:schemeClr val="tx1"/>
                </a:solidFill>
                <a:latin typeface="Arial" charset="0"/>
                <a:cs typeface="Arial" charset="0"/>
              </a:defRPr>
            </a:lvl4pPr>
            <a:lvl5pPr marL="2057400" indent="-228600" eaLnBrk="0" hangingPunct="0">
              <a:defRPr sz="3600" b="1">
                <a:solidFill>
                  <a:schemeClr val="tx1"/>
                </a:solidFill>
                <a:latin typeface="Arial" charset="0"/>
                <a:cs typeface="Arial" charset="0"/>
              </a:defRPr>
            </a:lvl5pPr>
            <a:lvl6pPr marL="2514600" indent="-228600" eaLnBrk="0" fontAlgn="base" hangingPunct="0">
              <a:spcBef>
                <a:spcPct val="0"/>
              </a:spcBef>
              <a:spcAft>
                <a:spcPct val="0"/>
              </a:spcAft>
              <a:defRPr sz="3600" b="1">
                <a:solidFill>
                  <a:schemeClr val="tx1"/>
                </a:solidFill>
                <a:latin typeface="Arial" charset="0"/>
                <a:cs typeface="Arial" charset="0"/>
              </a:defRPr>
            </a:lvl6pPr>
            <a:lvl7pPr marL="2971800" indent="-228600" eaLnBrk="0" fontAlgn="base" hangingPunct="0">
              <a:spcBef>
                <a:spcPct val="0"/>
              </a:spcBef>
              <a:spcAft>
                <a:spcPct val="0"/>
              </a:spcAft>
              <a:defRPr sz="3600" b="1">
                <a:solidFill>
                  <a:schemeClr val="tx1"/>
                </a:solidFill>
                <a:latin typeface="Arial" charset="0"/>
                <a:cs typeface="Arial" charset="0"/>
              </a:defRPr>
            </a:lvl7pPr>
            <a:lvl8pPr marL="3429000" indent="-228600" eaLnBrk="0" fontAlgn="base" hangingPunct="0">
              <a:spcBef>
                <a:spcPct val="0"/>
              </a:spcBef>
              <a:spcAft>
                <a:spcPct val="0"/>
              </a:spcAft>
              <a:defRPr sz="3600" b="1">
                <a:solidFill>
                  <a:schemeClr val="tx1"/>
                </a:solidFill>
                <a:latin typeface="Arial" charset="0"/>
                <a:cs typeface="Arial" charset="0"/>
              </a:defRPr>
            </a:lvl8pPr>
            <a:lvl9pPr marL="3886200" indent="-228600" eaLnBrk="0" fontAlgn="base" hangingPunct="0">
              <a:spcBef>
                <a:spcPct val="0"/>
              </a:spcBef>
              <a:spcAft>
                <a:spcPct val="0"/>
              </a:spcAft>
              <a:defRPr sz="3600" b="1">
                <a:solidFill>
                  <a:schemeClr val="tx1"/>
                </a:solidFill>
                <a:latin typeface="Arial" charset="0"/>
                <a:cs typeface="Arial" charset="0"/>
              </a:defRPr>
            </a:lvl9pPr>
          </a:lstStyle>
          <a:p>
            <a:pPr eaLnBrk="1" hangingPunct="1"/>
            <a:fld id="{98E19B34-5973-4A46-9D14-36968DEE2D50}" type="slidenum">
              <a:rPr lang="ar-SA" sz="1200" b="0" smtClean="0"/>
              <a:pPr eaLnBrk="1" hangingPunct="1"/>
              <a:t>2</a:t>
            </a:fld>
            <a:endParaRPr lang="en-US" sz="1200" b="0" smtClean="0"/>
          </a:p>
        </p:txBody>
      </p:sp>
      <p:sp>
        <p:nvSpPr>
          <p:cNvPr id="49155" name="Rectangle 2"/>
          <p:cNvSpPr>
            <a:spLocks noRot="1" noChangeArrowheads="1" noTextEdit="1"/>
          </p:cNvSpPr>
          <p:nvPr>
            <p:ph type="sldImg"/>
          </p:nvPr>
        </p:nvSpPr>
        <p:spPr>
          <a:ln/>
        </p:spPr>
      </p:sp>
      <p:sp>
        <p:nvSpPr>
          <p:cNvPr id="491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600" b="1">
                <a:solidFill>
                  <a:schemeClr val="tx1"/>
                </a:solidFill>
                <a:latin typeface="Arial" charset="0"/>
                <a:cs typeface="Arial" charset="0"/>
              </a:defRPr>
            </a:lvl1pPr>
            <a:lvl2pPr marL="742950" indent="-285750" eaLnBrk="0" hangingPunct="0">
              <a:defRPr sz="3600" b="1">
                <a:solidFill>
                  <a:schemeClr val="tx1"/>
                </a:solidFill>
                <a:latin typeface="Arial" charset="0"/>
                <a:cs typeface="Arial" charset="0"/>
              </a:defRPr>
            </a:lvl2pPr>
            <a:lvl3pPr marL="1143000" indent="-228600" eaLnBrk="0" hangingPunct="0">
              <a:defRPr sz="3600" b="1">
                <a:solidFill>
                  <a:schemeClr val="tx1"/>
                </a:solidFill>
                <a:latin typeface="Arial" charset="0"/>
                <a:cs typeface="Arial" charset="0"/>
              </a:defRPr>
            </a:lvl3pPr>
            <a:lvl4pPr marL="1600200" indent="-228600" eaLnBrk="0" hangingPunct="0">
              <a:defRPr sz="3600" b="1">
                <a:solidFill>
                  <a:schemeClr val="tx1"/>
                </a:solidFill>
                <a:latin typeface="Arial" charset="0"/>
                <a:cs typeface="Arial" charset="0"/>
              </a:defRPr>
            </a:lvl4pPr>
            <a:lvl5pPr marL="2057400" indent="-228600" eaLnBrk="0" hangingPunct="0">
              <a:defRPr sz="3600" b="1">
                <a:solidFill>
                  <a:schemeClr val="tx1"/>
                </a:solidFill>
                <a:latin typeface="Arial" charset="0"/>
                <a:cs typeface="Arial" charset="0"/>
              </a:defRPr>
            </a:lvl5pPr>
            <a:lvl6pPr marL="2514600" indent="-228600" eaLnBrk="0" fontAlgn="base" hangingPunct="0">
              <a:spcBef>
                <a:spcPct val="0"/>
              </a:spcBef>
              <a:spcAft>
                <a:spcPct val="0"/>
              </a:spcAft>
              <a:defRPr sz="3600" b="1">
                <a:solidFill>
                  <a:schemeClr val="tx1"/>
                </a:solidFill>
                <a:latin typeface="Arial" charset="0"/>
                <a:cs typeface="Arial" charset="0"/>
              </a:defRPr>
            </a:lvl6pPr>
            <a:lvl7pPr marL="2971800" indent="-228600" eaLnBrk="0" fontAlgn="base" hangingPunct="0">
              <a:spcBef>
                <a:spcPct val="0"/>
              </a:spcBef>
              <a:spcAft>
                <a:spcPct val="0"/>
              </a:spcAft>
              <a:defRPr sz="3600" b="1">
                <a:solidFill>
                  <a:schemeClr val="tx1"/>
                </a:solidFill>
                <a:latin typeface="Arial" charset="0"/>
                <a:cs typeface="Arial" charset="0"/>
              </a:defRPr>
            </a:lvl7pPr>
            <a:lvl8pPr marL="3429000" indent="-228600" eaLnBrk="0" fontAlgn="base" hangingPunct="0">
              <a:spcBef>
                <a:spcPct val="0"/>
              </a:spcBef>
              <a:spcAft>
                <a:spcPct val="0"/>
              </a:spcAft>
              <a:defRPr sz="3600" b="1">
                <a:solidFill>
                  <a:schemeClr val="tx1"/>
                </a:solidFill>
                <a:latin typeface="Arial" charset="0"/>
                <a:cs typeface="Arial" charset="0"/>
              </a:defRPr>
            </a:lvl8pPr>
            <a:lvl9pPr marL="3886200" indent="-228600" eaLnBrk="0" fontAlgn="base" hangingPunct="0">
              <a:spcBef>
                <a:spcPct val="0"/>
              </a:spcBef>
              <a:spcAft>
                <a:spcPct val="0"/>
              </a:spcAft>
              <a:defRPr sz="3600" b="1">
                <a:solidFill>
                  <a:schemeClr val="tx1"/>
                </a:solidFill>
                <a:latin typeface="Arial" charset="0"/>
                <a:cs typeface="Arial" charset="0"/>
              </a:defRPr>
            </a:lvl9pPr>
          </a:lstStyle>
          <a:p>
            <a:pPr eaLnBrk="1" hangingPunct="1"/>
            <a:fld id="{88041BC6-10D6-4068-BBD4-70F96EC00F2E}" type="slidenum">
              <a:rPr lang="ar-SA" sz="1200" b="0" smtClean="0"/>
              <a:pPr eaLnBrk="1" hangingPunct="1"/>
              <a:t>20</a:t>
            </a:fld>
            <a:endParaRPr lang="en-US" sz="1200" b="0" smtClean="0"/>
          </a:p>
        </p:txBody>
      </p:sp>
      <p:sp>
        <p:nvSpPr>
          <p:cNvPr id="67587" name="Rectangle 2"/>
          <p:cNvSpPr>
            <a:spLocks noRot="1" noChangeArrowheads="1" noTextEdit="1"/>
          </p:cNvSpPr>
          <p:nvPr>
            <p:ph type="sldImg"/>
          </p:nvPr>
        </p:nvSpPr>
        <p:spPr>
          <a:ln/>
        </p:spPr>
      </p:sp>
      <p:sp>
        <p:nvSpPr>
          <p:cNvPr id="675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600" b="1">
                <a:solidFill>
                  <a:schemeClr val="tx1"/>
                </a:solidFill>
                <a:latin typeface="Arial" charset="0"/>
                <a:cs typeface="Arial" charset="0"/>
              </a:defRPr>
            </a:lvl1pPr>
            <a:lvl2pPr marL="742950" indent="-285750" eaLnBrk="0" hangingPunct="0">
              <a:defRPr sz="3600" b="1">
                <a:solidFill>
                  <a:schemeClr val="tx1"/>
                </a:solidFill>
                <a:latin typeface="Arial" charset="0"/>
                <a:cs typeface="Arial" charset="0"/>
              </a:defRPr>
            </a:lvl2pPr>
            <a:lvl3pPr marL="1143000" indent="-228600" eaLnBrk="0" hangingPunct="0">
              <a:defRPr sz="3600" b="1">
                <a:solidFill>
                  <a:schemeClr val="tx1"/>
                </a:solidFill>
                <a:latin typeface="Arial" charset="0"/>
                <a:cs typeface="Arial" charset="0"/>
              </a:defRPr>
            </a:lvl3pPr>
            <a:lvl4pPr marL="1600200" indent="-228600" eaLnBrk="0" hangingPunct="0">
              <a:defRPr sz="3600" b="1">
                <a:solidFill>
                  <a:schemeClr val="tx1"/>
                </a:solidFill>
                <a:latin typeface="Arial" charset="0"/>
                <a:cs typeface="Arial" charset="0"/>
              </a:defRPr>
            </a:lvl4pPr>
            <a:lvl5pPr marL="2057400" indent="-228600" eaLnBrk="0" hangingPunct="0">
              <a:defRPr sz="3600" b="1">
                <a:solidFill>
                  <a:schemeClr val="tx1"/>
                </a:solidFill>
                <a:latin typeface="Arial" charset="0"/>
                <a:cs typeface="Arial" charset="0"/>
              </a:defRPr>
            </a:lvl5pPr>
            <a:lvl6pPr marL="2514600" indent="-228600" eaLnBrk="0" fontAlgn="base" hangingPunct="0">
              <a:spcBef>
                <a:spcPct val="0"/>
              </a:spcBef>
              <a:spcAft>
                <a:spcPct val="0"/>
              </a:spcAft>
              <a:defRPr sz="3600" b="1">
                <a:solidFill>
                  <a:schemeClr val="tx1"/>
                </a:solidFill>
                <a:latin typeface="Arial" charset="0"/>
                <a:cs typeface="Arial" charset="0"/>
              </a:defRPr>
            </a:lvl6pPr>
            <a:lvl7pPr marL="2971800" indent="-228600" eaLnBrk="0" fontAlgn="base" hangingPunct="0">
              <a:spcBef>
                <a:spcPct val="0"/>
              </a:spcBef>
              <a:spcAft>
                <a:spcPct val="0"/>
              </a:spcAft>
              <a:defRPr sz="3600" b="1">
                <a:solidFill>
                  <a:schemeClr val="tx1"/>
                </a:solidFill>
                <a:latin typeface="Arial" charset="0"/>
                <a:cs typeface="Arial" charset="0"/>
              </a:defRPr>
            </a:lvl7pPr>
            <a:lvl8pPr marL="3429000" indent="-228600" eaLnBrk="0" fontAlgn="base" hangingPunct="0">
              <a:spcBef>
                <a:spcPct val="0"/>
              </a:spcBef>
              <a:spcAft>
                <a:spcPct val="0"/>
              </a:spcAft>
              <a:defRPr sz="3600" b="1">
                <a:solidFill>
                  <a:schemeClr val="tx1"/>
                </a:solidFill>
                <a:latin typeface="Arial" charset="0"/>
                <a:cs typeface="Arial" charset="0"/>
              </a:defRPr>
            </a:lvl8pPr>
            <a:lvl9pPr marL="3886200" indent="-228600" eaLnBrk="0" fontAlgn="base" hangingPunct="0">
              <a:spcBef>
                <a:spcPct val="0"/>
              </a:spcBef>
              <a:spcAft>
                <a:spcPct val="0"/>
              </a:spcAft>
              <a:defRPr sz="3600" b="1">
                <a:solidFill>
                  <a:schemeClr val="tx1"/>
                </a:solidFill>
                <a:latin typeface="Arial" charset="0"/>
                <a:cs typeface="Arial" charset="0"/>
              </a:defRPr>
            </a:lvl9pPr>
          </a:lstStyle>
          <a:p>
            <a:pPr eaLnBrk="1" hangingPunct="1"/>
            <a:fld id="{563D926C-C87A-4FB8-8152-30798CB0D35E}" type="slidenum">
              <a:rPr lang="ar-SA" sz="1200" b="0" smtClean="0"/>
              <a:pPr eaLnBrk="1" hangingPunct="1"/>
              <a:t>21</a:t>
            </a:fld>
            <a:endParaRPr lang="en-US" sz="1200" b="0" smtClean="0"/>
          </a:p>
        </p:txBody>
      </p:sp>
      <p:sp>
        <p:nvSpPr>
          <p:cNvPr id="68611" name="Rectangle 2"/>
          <p:cNvSpPr>
            <a:spLocks noRot="1" noChangeArrowheads="1" noTextEdit="1"/>
          </p:cNvSpPr>
          <p:nvPr>
            <p:ph type="sldImg"/>
          </p:nvPr>
        </p:nvSpPr>
        <p:spPr>
          <a:ln/>
        </p:spPr>
      </p:sp>
      <p:sp>
        <p:nvSpPr>
          <p:cNvPr id="686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600" b="1">
                <a:solidFill>
                  <a:schemeClr val="tx1"/>
                </a:solidFill>
                <a:latin typeface="Arial" charset="0"/>
                <a:cs typeface="Arial" charset="0"/>
              </a:defRPr>
            </a:lvl1pPr>
            <a:lvl2pPr marL="742950" indent="-285750" eaLnBrk="0" hangingPunct="0">
              <a:defRPr sz="3600" b="1">
                <a:solidFill>
                  <a:schemeClr val="tx1"/>
                </a:solidFill>
                <a:latin typeface="Arial" charset="0"/>
                <a:cs typeface="Arial" charset="0"/>
              </a:defRPr>
            </a:lvl2pPr>
            <a:lvl3pPr marL="1143000" indent="-228600" eaLnBrk="0" hangingPunct="0">
              <a:defRPr sz="3600" b="1">
                <a:solidFill>
                  <a:schemeClr val="tx1"/>
                </a:solidFill>
                <a:latin typeface="Arial" charset="0"/>
                <a:cs typeface="Arial" charset="0"/>
              </a:defRPr>
            </a:lvl3pPr>
            <a:lvl4pPr marL="1600200" indent="-228600" eaLnBrk="0" hangingPunct="0">
              <a:defRPr sz="3600" b="1">
                <a:solidFill>
                  <a:schemeClr val="tx1"/>
                </a:solidFill>
                <a:latin typeface="Arial" charset="0"/>
                <a:cs typeface="Arial" charset="0"/>
              </a:defRPr>
            </a:lvl4pPr>
            <a:lvl5pPr marL="2057400" indent="-228600" eaLnBrk="0" hangingPunct="0">
              <a:defRPr sz="3600" b="1">
                <a:solidFill>
                  <a:schemeClr val="tx1"/>
                </a:solidFill>
                <a:latin typeface="Arial" charset="0"/>
                <a:cs typeface="Arial" charset="0"/>
              </a:defRPr>
            </a:lvl5pPr>
            <a:lvl6pPr marL="2514600" indent="-228600" eaLnBrk="0" fontAlgn="base" hangingPunct="0">
              <a:spcBef>
                <a:spcPct val="0"/>
              </a:spcBef>
              <a:spcAft>
                <a:spcPct val="0"/>
              </a:spcAft>
              <a:defRPr sz="3600" b="1">
                <a:solidFill>
                  <a:schemeClr val="tx1"/>
                </a:solidFill>
                <a:latin typeface="Arial" charset="0"/>
                <a:cs typeface="Arial" charset="0"/>
              </a:defRPr>
            </a:lvl6pPr>
            <a:lvl7pPr marL="2971800" indent="-228600" eaLnBrk="0" fontAlgn="base" hangingPunct="0">
              <a:spcBef>
                <a:spcPct val="0"/>
              </a:spcBef>
              <a:spcAft>
                <a:spcPct val="0"/>
              </a:spcAft>
              <a:defRPr sz="3600" b="1">
                <a:solidFill>
                  <a:schemeClr val="tx1"/>
                </a:solidFill>
                <a:latin typeface="Arial" charset="0"/>
                <a:cs typeface="Arial" charset="0"/>
              </a:defRPr>
            </a:lvl7pPr>
            <a:lvl8pPr marL="3429000" indent="-228600" eaLnBrk="0" fontAlgn="base" hangingPunct="0">
              <a:spcBef>
                <a:spcPct val="0"/>
              </a:spcBef>
              <a:spcAft>
                <a:spcPct val="0"/>
              </a:spcAft>
              <a:defRPr sz="3600" b="1">
                <a:solidFill>
                  <a:schemeClr val="tx1"/>
                </a:solidFill>
                <a:latin typeface="Arial" charset="0"/>
                <a:cs typeface="Arial" charset="0"/>
              </a:defRPr>
            </a:lvl8pPr>
            <a:lvl9pPr marL="3886200" indent="-228600" eaLnBrk="0" fontAlgn="base" hangingPunct="0">
              <a:spcBef>
                <a:spcPct val="0"/>
              </a:spcBef>
              <a:spcAft>
                <a:spcPct val="0"/>
              </a:spcAft>
              <a:defRPr sz="3600" b="1">
                <a:solidFill>
                  <a:schemeClr val="tx1"/>
                </a:solidFill>
                <a:latin typeface="Arial" charset="0"/>
                <a:cs typeface="Arial" charset="0"/>
              </a:defRPr>
            </a:lvl9pPr>
          </a:lstStyle>
          <a:p>
            <a:pPr eaLnBrk="1" hangingPunct="1"/>
            <a:fld id="{15712248-B99F-4377-BEEA-22DB3D5B8AEA}" type="slidenum">
              <a:rPr lang="ar-SA" sz="1200" b="0" smtClean="0"/>
              <a:pPr eaLnBrk="1" hangingPunct="1"/>
              <a:t>22</a:t>
            </a:fld>
            <a:endParaRPr lang="en-US" sz="1200" b="0" smtClean="0"/>
          </a:p>
        </p:txBody>
      </p:sp>
      <p:sp>
        <p:nvSpPr>
          <p:cNvPr id="69635" name="Rectangle 2"/>
          <p:cNvSpPr>
            <a:spLocks noRot="1" noChangeArrowheads="1" noTextEdit="1"/>
          </p:cNvSpPr>
          <p:nvPr>
            <p:ph type="sldImg"/>
          </p:nvPr>
        </p:nvSpPr>
        <p:spPr>
          <a:ln/>
        </p:spPr>
      </p:sp>
      <p:sp>
        <p:nvSpPr>
          <p:cNvPr id="696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600" b="1">
                <a:solidFill>
                  <a:schemeClr val="tx1"/>
                </a:solidFill>
                <a:latin typeface="Arial" charset="0"/>
                <a:cs typeface="Arial" charset="0"/>
              </a:defRPr>
            </a:lvl1pPr>
            <a:lvl2pPr marL="742950" indent="-285750" eaLnBrk="0" hangingPunct="0">
              <a:defRPr sz="3600" b="1">
                <a:solidFill>
                  <a:schemeClr val="tx1"/>
                </a:solidFill>
                <a:latin typeface="Arial" charset="0"/>
                <a:cs typeface="Arial" charset="0"/>
              </a:defRPr>
            </a:lvl2pPr>
            <a:lvl3pPr marL="1143000" indent="-228600" eaLnBrk="0" hangingPunct="0">
              <a:defRPr sz="3600" b="1">
                <a:solidFill>
                  <a:schemeClr val="tx1"/>
                </a:solidFill>
                <a:latin typeface="Arial" charset="0"/>
                <a:cs typeface="Arial" charset="0"/>
              </a:defRPr>
            </a:lvl3pPr>
            <a:lvl4pPr marL="1600200" indent="-228600" eaLnBrk="0" hangingPunct="0">
              <a:defRPr sz="3600" b="1">
                <a:solidFill>
                  <a:schemeClr val="tx1"/>
                </a:solidFill>
                <a:latin typeface="Arial" charset="0"/>
                <a:cs typeface="Arial" charset="0"/>
              </a:defRPr>
            </a:lvl4pPr>
            <a:lvl5pPr marL="2057400" indent="-228600" eaLnBrk="0" hangingPunct="0">
              <a:defRPr sz="3600" b="1">
                <a:solidFill>
                  <a:schemeClr val="tx1"/>
                </a:solidFill>
                <a:latin typeface="Arial" charset="0"/>
                <a:cs typeface="Arial" charset="0"/>
              </a:defRPr>
            </a:lvl5pPr>
            <a:lvl6pPr marL="2514600" indent="-228600" eaLnBrk="0" fontAlgn="base" hangingPunct="0">
              <a:spcBef>
                <a:spcPct val="0"/>
              </a:spcBef>
              <a:spcAft>
                <a:spcPct val="0"/>
              </a:spcAft>
              <a:defRPr sz="3600" b="1">
                <a:solidFill>
                  <a:schemeClr val="tx1"/>
                </a:solidFill>
                <a:latin typeface="Arial" charset="0"/>
                <a:cs typeface="Arial" charset="0"/>
              </a:defRPr>
            </a:lvl6pPr>
            <a:lvl7pPr marL="2971800" indent="-228600" eaLnBrk="0" fontAlgn="base" hangingPunct="0">
              <a:spcBef>
                <a:spcPct val="0"/>
              </a:spcBef>
              <a:spcAft>
                <a:spcPct val="0"/>
              </a:spcAft>
              <a:defRPr sz="3600" b="1">
                <a:solidFill>
                  <a:schemeClr val="tx1"/>
                </a:solidFill>
                <a:latin typeface="Arial" charset="0"/>
                <a:cs typeface="Arial" charset="0"/>
              </a:defRPr>
            </a:lvl7pPr>
            <a:lvl8pPr marL="3429000" indent="-228600" eaLnBrk="0" fontAlgn="base" hangingPunct="0">
              <a:spcBef>
                <a:spcPct val="0"/>
              </a:spcBef>
              <a:spcAft>
                <a:spcPct val="0"/>
              </a:spcAft>
              <a:defRPr sz="3600" b="1">
                <a:solidFill>
                  <a:schemeClr val="tx1"/>
                </a:solidFill>
                <a:latin typeface="Arial" charset="0"/>
                <a:cs typeface="Arial" charset="0"/>
              </a:defRPr>
            </a:lvl8pPr>
            <a:lvl9pPr marL="3886200" indent="-228600" eaLnBrk="0" fontAlgn="base" hangingPunct="0">
              <a:spcBef>
                <a:spcPct val="0"/>
              </a:spcBef>
              <a:spcAft>
                <a:spcPct val="0"/>
              </a:spcAft>
              <a:defRPr sz="3600" b="1">
                <a:solidFill>
                  <a:schemeClr val="tx1"/>
                </a:solidFill>
                <a:latin typeface="Arial" charset="0"/>
                <a:cs typeface="Arial" charset="0"/>
              </a:defRPr>
            </a:lvl9pPr>
          </a:lstStyle>
          <a:p>
            <a:pPr eaLnBrk="1" hangingPunct="1"/>
            <a:fld id="{DB193B70-36CA-4E0F-83F5-F0CDD51726BB}" type="slidenum">
              <a:rPr lang="ar-SA" sz="1200" b="0" smtClean="0"/>
              <a:pPr eaLnBrk="1" hangingPunct="1"/>
              <a:t>23</a:t>
            </a:fld>
            <a:endParaRPr lang="en-US" sz="1200" b="0" smtClean="0"/>
          </a:p>
        </p:txBody>
      </p:sp>
      <p:sp>
        <p:nvSpPr>
          <p:cNvPr id="70659" name="Rectangle 2"/>
          <p:cNvSpPr>
            <a:spLocks noRot="1" noChangeArrowheads="1" noTextEdit="1"/>
          </p:cNvSpPr>
          <p:nvPr>
            <p:ph type="sldImg"/>
          </p:nvPr>
        </p:nvSpPr>
        <p:spPr>
          <a:ln/>
        </p:spPr>
      </p:sp>
      <p:sp>
        <p:nvSpPr>
          <p:cNvPr id="706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600" b="1">
                <a:solidFill>
                  <a:schemeClr val="tx1"/>
                </a:solidFill>
                <a:latin typeface="Arial" charset="0"/>
                <a:cs typeface="Arial" charset="0"/>
              </a:defRPr>
            </a:lvl1pPr>
            <a:lvl2pPr marL="742950" indent="-285750" eaLnBrk="0" hangingPunct="0">
              <a:defRPr sz="3600" b="1">
                <a:solidFill>
                  <a:schemeClr val="tx1"/>
                </a:solidFill>
                <a:latin typeface="Arial" charset="0"/>
                <a:cs typeface="Arial" charset="0"/>
              </a:defRPr>
            </a:lvl2pPr>
            <a:lvl3pPr marL="1143000" indent="-228600" eaLnBrk="0" hangingPunct="0">
              <a:defRPr sz="3600" b="1">
                <a:solidFill>
                  <a:schemeClr val="tx1"/>
                </a:solidFill>
                <a:latin typeface="Arial" charset="0"/>
                <a:cs typeface="Arial" charset="0"/>
              </a:defRPr>
            </a:lvl3pPr>
            <a:lvl4pPr marL="1600200" indent="-228600" eaLnBrk="0" hangingPunct="0">
              <a:defRPr sz="3600" b="1">
                <a:solidFill>
                  <a:schemeClr val="tx1"/>
                </a:solidFill>
                <a:latin typeface="Arial" charset="0"/>
                <a:cs typeface="Arial" charset="0"/>
              </a:defRPr>
            </a:lvl4pPr>
            <a:lvl5pPr marL="2057400" indent="-228600" eaLnBrk="0" hangingPunct="0">
              <a:defRPr sz="3600" b="1">
                <a:solidFill>
                  <a:schemeClr val="tx1"/>
                </a:solidFill>
                <a:latin typeface="Arial" charset="0"/>
                <a:cs typeface="Arial" charset="0"/>
              </a:defRPr>
            </a:lvl5pPr>
            <a:lvl6pPr marL="2514600" indent="-228600" eaLnBrk="0" fontAlgn="base" hangingPunct="0">
              <a:spcBef>
                <a:spcPct val="0"/>
              </a:spcBef>
              <a:spcAft>
                <a:spcPct val="0"/>
              </a:spcAft>
              <a:defRPr sz="3600" b="1">
                <a:solidFill>
                  <a:schemeClr val="tx1"/>
                </a:solidFill>
                <a:latin typeface="Arial" charset="0"/>
                <a:cs typeface="Arial" charset="0"/>
              </a:defRPr>
            </a:lvl6pPr>
            <a:lvl7pPr marL="2971800" indent="-228600" eaLnBrk="0" fontAlgn="base" hangingPunct="0">
              <a:spcBef>
                <a:spcPct val="0"/>
              </a:spcBef>
              <a:spcAft>
                <a:spcPct val="0"/>
              </a:spcAft>
              <a:defRPr sz="3600" b="1">
                <a:solidFill>
                  <a:schemeClr val="tx1"/>
                </a:solidFill>
                <a:latin typeface="Arial" charset="0"/>
                <a:cs typeface="Arial" charset="0"/>
              </a:defRPr>
            </a:lvl7pPr>
            <a:lvl8pPr marL="3429000" indent="-228600" eaLnBrk="0" fontAlgn="base" hangingPunct="0">
              <a:spcBef>
                <a:spcPct val="0"/>
              </a:spcBef>
              <a:spcAft>
                <a:spcPct val="0"/>
              </a:spcAft>
              <a:defRPr sz="3600" b="1">
                <a:solidFill>
                  <a:schemeClr val="tx1"/>
                </a:solidFill>
                <a:latin typeface="Arial" charset="0"/>
                <a:cs typeface="Arial" charset="0"/>
              </a:defRPr>
            </a:lvl8pPr>
            <a:lvl9pPr marL="3886200" indent="-228600" eaLnBrk="0" fontAlgn="base" hangingPunct="0">
              <a:spcBef>
                <a:spcPct val="0"/>
              </a:spcBef>
              <a:spcAft>
                <a:spcPct val="0"/>
              </a:spcAft>
              <a:defRPr sz="3600" b="1">
                <a:solidFill>
                  <a:schemeClr val="tx1"/>
                </a:solidFill>
                <a:latin typeface="Arial" charset="0"/>
                <a:cs typeface="Arial" charset="0"/>
              </a:defRPr>
            </a:lvl9pPr>
          </a:lstStyle>
          <a:p>
            <a:pPr eaLnBrk="1" hangingPunct="1"/>
            <a:fld id="{B1BDE06D-A3CF-4376-8565-A1824042D0C7}" type="slidenum">
              <a:rPr lang="ar-SA" sz="1200" b="0" smtClean="0"/>
              <a:pPr eaLnBrk="1" hangingPunct="1"/>
              <a:t>24</a:t>
            </a:fld>
            <a:endParaRPr lang="en-US" sz="1200" b="0" smtClean="0"/>
          </a:p>
        </p:txBody>
      </p:sp>
      <p:sp>
        <p:nvSpPr>
          <p:cNvPr id="71683" name="Rectangle 2"/>
          <p:cNvSpPr>
            <a:spLocks noRot="1" noChangeArrowheads="1" noTextEdit="1"/>
          </p:cNvSpPr>
          <p:nvPr>
            <p:ph type="sldImg"/>
          </p:nvPr>
        </p:nvSpPr>
        <p:spPr>
          <a:ln/>
        </p:spPr>
      </p:sp>
      <p:sp>
        <p:nvSpPr>
          <p:cNvPr id="716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600" b="1">
                <a:solidFill>
                  <a:schemeClr val="tx1"/>
                </a:solidFill>
                <a:latin typeface="Arial" charset="0"/>
                <a:cs typeface="Arial" charset="0"/>
              </a:defRPr>
            </a:lvl1pPr>
            <a:lvl2pPr marL="742950" indent="-285750" eaLnBrk="0" hangingPunct="0">
              <a:defRPr sz="3600" b="1">
                <a:solidFill>
                  <a:schemeClr val="tx1"/>
                </a:solidFill>
                <a:latin typeface="Arial" charset="0"/>
                <a:cs typeface="Arial" charset="0"/>
              </a:defRPr>
            </a:lvl2pPr>
            <a:lvl3pPr marL="1143000" indent="-228600" eaLnBrk="0" hangingPunct="0">
              <a:defRPr sz="3600" b="1">
                <a:solidFill>
                  <a:schemeClr val="tx1"/>
                </a:solidFill>
                <a:latin typeface="Arial" charset="0"/>
                <a:cs typeface="Arial" charset="0"/>
              </a:defRPr>
            </a:lvl3pPr>
            <a:lvl4pPr marL="1600200" indent="-228600" eaLnBrk="0" hangingPunct="0">
              <a:defRPr sz="3600" b="1">
                <a:solidFill>
                  <a:schemeClr val="tx1"/>
                </a:solidFill>
                <a:latin typeface="Arial" charset="0"/>
                <a:cs typeface="Arial" charset="0"/>
              </a:defRPr>
            </a:lvl4pPr>
            <a:lvl5pPr marL="2057400" indent="-228600" eaLnBrk="0" hangingPunct="0">
              <a:defRPr sz="3600" b="1">
                <a:solidFill>
                  <a:schemeClr val="tx1"/>
                </a:solidFill>
                <a:latin typeface="Arial" charset="0"/>
                <a:cs typeface="Arial" charset="0"/>
              </a:defRPr>
            </a:lvl5pPr>
            <a:lvl6pPr marL="2514600" indent="-228600" eaLnBrk="0" fontAlgn="base" hangingPunct="0">
              <a:spcBef>
                <a:spcPct val="0"/>
              </a:spcBef>
              <a:spcAft>
                <a:spcPct val="0"/>
              </a:spcAft>
              <a:defRPr sz="3600" b="1">
                <a:solidFill>
                  <a:schemeClr val="tx1"/>
                </a:solidFill>
                <a:latin typeface="Arial" charset="0"/>
                <a:cs typeface="Arial" charset="0"/>
              </a:defRPr>
            </a:lvl6pPr>
            <a:lvl7pPr marL="2971800" indent="-228600" eaLnBrk="0" fontAlgn="base" hangingPunct="0">
              <a:spcBef>
                <a:spcPct val="0"/>
              </a:spcBef>
              <a:spcAft>
                <a:spcPct val="0"/>
              </a:spcAft>
              <a:defRPr sz="3600" b="1">
                <a:solidFill>
                  <a:schemeClr val="tx1"/>
                </a:solidFill>
                <a:latin typeface="Arial" charset="0"/>
                <a:cs typeface="Arial" charset="0"/>
              </a:defRPr>
            </a:lvl7pPr>
            <a:lvl8pPr marL="3429000" indent="-228600" eaLnBrk="0" fontAlgn="base" hangingPunct="0">
              <a:spcBef>
                <a:spcPct val="0"/>
              </a:spcBef>
              <a:spcAft>
                <a:spcPct val="0"/>
              </a:spcAft>
              <a:defRPr sz="3600" b="1">
                <a:solidFill>
                  <a:schemeClr val="tx1"/>
                </a:solidFill>
                <a:latin typeface="Arial" charset="0"/>
                <a:cs typeface="Arial" charset="0"/>
              </a:defRPr>
            </a:lvl8pPr>
            <a:lvl9pPr marL="3886200" indent="-228600" eaLnBrk="0" fontAlgn="base" hangingPunct="0">
              <a:spcBef>
                <a:spcPct val="0"/>
              </a:spcBef>
              <a:spcAft>
                <a:spcPct val="0"/>
              </a:spcAft>
              <a:defRPr sz="3600" b="1">
                <a:solidFill>
                  <a:schemeClr val="tx1"/>
                </a:solidFill>
                <a:latin typeface="Arial" charset="0"/>
                <a:cs typeface="Arial" charset="0"/>
              </a:defRPr>
            </a:lvl9pPr>
          </a:lstStyle>
          <a:p>
            <a:pPr eaLnBrk="1" hangingPunct="1"/>
            <a:fld id="{A79563AE-E353-4E2D-BDB2-0D3CA312262D}" type="slidenum">
              <a:rPr lang="ar-SA" sz="1200" b="0" smtClean="0"/>
              <a:pPr eaLnBrk="1" hangingPunct="1"/>
              <a:t>25</a:t>
            </a:fld>
            <a:endParaRPr lang="en-US" sz="1200" b="0" smtClean="0"/>
          </a:p>
        </p:txBody>
      </p:sp>
      <p:sp>
        <p:nvSpPr>
          <p:cNvPr id="72707" name="Rectangle 2"/>
          <p:cNvSpPr>
            <a:spLocks noRot="1" noChangeArrowheads="1" noTextEdit="1"/>
          </p:cNvSpPr>
          <p:nvPr>
            <p:ph type="sldImg"/>
          </p:nvPr>
        </p:nvSpPr>
        <p:spPr>
          <a:ln/>
        </p:spPr>
      </p:sp>
      <p:sp>
        <p:nvSpPr>
          <p:cNvPr id="727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600" b="1">
                <a:solidFill>
                  <a:schemeClr val="tx1"/>
                </a:solidFill>
                <a:latin typeface="Arial" charset="0"/>
                <a:cs typeface="Arial" charset="0"/>
              </a:defRPr>
            </a:lvl1pPr>
            <a:lvl2pPr marL="742950" indent="-285750" eaLnBrk="0" hangingPunct="0">
              <a:defRPr sz="3600" b="1">
                <a:solidFill>
                  <a:schemeClr val="tx1"/>
                </a:solidFill>
                <a:latin typeface="Arial" charset="0"/>
                <a:cs typeface="Arial" charset="0"/>
              </a:defRPr>
            </a:lvl2pPr>
            <a:lvl3pPr marL="1143000" indent="-228600" eaLnBrk="0" hangingPunct="0">
              <a:defRPr sz="3600" b="1">
                <a:solidFill>
                  <a:schemeClr val="tx1"/>
                </a:solidFill>
                <a:latin typeface="Arial" charset="0"/>
                <a:cs typeface="Arial" charset="0"/>
              </a:defRPr>
            </a:lvl3pPr>
            <a:lvl4pPr marL="1600200" indent="-228600" eaLnBrk="0" hangingPunct="0">
              <a:defRPr sz="3600" b="1">
                <a:solidFill>
                  <a:schemeClr val="tx1"/>
                </a:solidFill>
                <a:latin typeface="Arial" charset="0"/>
                <a:cs typeface="Arial" charset="0"/>
              </a:defRPr>
            </a:lvl4pPr>
            <a:lvl5pPr marL="2057400" indent="-228600" eaLnBrk="0" hangingPunct="0">
              <a:defRPr sz="3600" b="1">
                <a:solidFill>
                  <a:schemeClr val="tx1"/>
                </a:solidFill>
                <a:latin typeface="Arial" charset="0"/>
                <a:cs typeface="Arial" charset="0"/>
              </a:defRPr>
            </a:lvl5pPr>
            <a:lvl6pPr marL="2514600" indent="-228600" eaLnBrk="0" fontAlgn="base" hangingPunct="0">
              <a:spcBef>
                <a:spcPct val="0"/>
              </a:spcBef>
              <a:spcAft>
                <a:spcPct val="0"/>
              </a:spcAft>
              <a:defRPr sz="3600" b="1">
                <a:solidFill>
                  <a:schemeClr val="tx1"/>
                </a:solidFill>
                <a:latin typeface="Arial" charset="0"/>
                <a:cs typeface="Arial" charset="0"/>
              </a:defRPr>
            </a:lvl6pPr>
            <a:lvl7pPr marL="2971800" indent="-228600" eaLnBrk="0" fontAlgn="base" hangingPunct="0">
              <a:spcBef>
                <a:spcPct val="0"/>
              </a:spcBef>
              <a:spcAft>
                <a:spcPct val="0"/>
              </a:spcAft>
              <a:defRPr sz="3600" b="1">
                <a:solidFill>
                  <a:schemeClr val="tx1"/>
                </a:solidFill>
                <a:latin typeface="Arial" charset="0"/>
                <a:cs typeface="Arial" charset="0"/>
              </a:defRPr>
            </a:lvl7pPr>
            <a:lvl8pPr marL="3429000" indent="-228600" eaLnBrk="0" fontAlgn="base" hangingPunct="0">
              <a:spcBef>
                <a:spcPct val="0"/>
              </a:spcBef>
              <a:spcAft>
                <a:spcPct val="0"/>
              </a:spcAft>
              <a:defRPr sz="3600" b="1">
                <a:solidFill>
                  <a:schemeClr val="tx1"/>
                </a:solidFill>
                <a:latin typeface="Arial" charset="0"/>
                <a:cs typeface="Arial" charset="0"/>
              </a:defRPr>
            </a:lvl8pPr>
            <a:lvl9pPr marL="3886200" indent="-228600" eaLnBrk="0" fontAlgn="base" hangingPunct="0">
              <a:spcBef>
                <a:spcPct val="0"/>
              </a:spcBef>
              <a:spcAft>
                <a:spcPct val="0"/>
              </a:spcAft>
              <a:defRPr sz="3600" b="1">
                <a:solidFill>
                  <a:schemeClr val="tx1"/>
                </a:solidFill>
                <a:latin typeface="Arial" charset="0"/>
                <a:cs typeface="Arial" charset="0"/>
              </a:defRPr>
            </a:lvl9pPr>
          </a:lstStyle>
          <a:p>
            <a:pPr eaLnBrk="1" hangingPunct="1"/>
            <a:fld id="{0ECAFDA1-AC77-4DD3-83BE-CB298138AAD1}" type="slidenum">
              <a:rPr lang="ar-SA" sz="1200" b="0" smtClean="0"/>
              <a:pPr eaLnBrk="1" hangingPunct="1"/>
              <a:t>26</a:t>
            </a:fld>
            <a:endParaRPr lang="en-US" sz="1200" b="0" smtClean="0"/>
          </a:p>
        </p:txBody>
      </p:sp>
      <p:sp>
        <p:nvSpPr>
          <p:cNvPr id="73731" name="Rectangle 2"/>
          <p:cNvSpPr>
            <a:spLocks noRot="1" noChangeArrowheads="1" noTextEdit="1"/>
          </p:cNvSpPr>
          <p:nvPr>
            <p:ph type="sldImg"/>
          </p:nvPr>
        </p:nvSpPr>
        <p:spPr>
          <a:ln/>
        </p:spPr>
      </p:sp>
      <p:sp>
        <p:nvSpPr>
          <p:cNvPr id="737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600" b="1">
                <a:solidFill>
                  <a:schemeClr val="tx1"/>
                </a:solidFill>
                <a:latin typeface="Arial" charset="0"/>
                <a:cs typeface="Arial" charset="0"/>
              </a:defRPr>
            </a:lvl1pPr>
            <a:lvl2pPr marL="742950" indent="-285750" eaLnBrk="0" hangingPunct="0">
              <a:defRPr sz="3600" b="1">
                <a:solidFill>
                  <a:schemeClr val="tx1"/>
                </a:solidFill>
                <a:latin typeface="Arial" charset="0"/>
                <a:cs typeface="Arial" charset="0"/>
              </a:defRPr>
            </a:lvl2pPr>
            <a:lvl3pPr marL="1143000" indent="-228600" eaLnBrk="0" hangingPunct="0">
              <a:defRPr sz="3600" b="1">
                <a:solidFill>
                  <a:schemeClr val="tx1"/>
                </a:solidFill>
                <a:latin typeface="Arial" charset="0"/>
                <a:cs typeface="Arial" charset="0"/>
              </a:defRPr>
            </a:lvl3pPr>
            <a:lvl4pPr marL="1600200" indent="-228600" eaLnBrk="0" hangingPunct="0">
              <a:defRPr sz="3600" b="1">
                <a:solidFill>
                  <a:schemeClr val="tx1"/>
                </a:solidFill>
                <a:latin typeface="Arial" charset="0"/>
                <a:cs typeface="Arial" charset="0"/>
              </a:defRPr>
            </a:lvl4pPr>
            <a:lvl5pPr marL="2057400" indent="-228600" eaLnBrk="0" hangingPunct="0">
              <a:defRPr sz="3600" b="1">
                <a:solidFill>
                  <a:schemeClr val="tx1"/>
                </a:solidFill>
                <a:latin typeface="Arial" charset="0"/>
                <a:cs typeface="Arial" charset="0"/>
              </a:defRPr>
            </a:lvl5pPr>
            <a:lvl6pPr marL="2514600" indent="-228600" eaLnBrk="0" fontAlgn="base" hangingPunct="0">
              <a:spcBef>
                <a:spcPct val="0"/>
              </a:spcBef>
              <a:spcAft>
                <a:spcPct val="0"/>
              </a:spcAft>
              <a:defRPr sz="3600" b="1">
                <a:solidFill>
                  <a:schemeClr val="tx1"/>
                </a:solidFill>
                <a:latin typeface="Arial" charset="0"/>
                <a:cs typeface="Arial" charset="0"/>
              </a:defRPr>
            </a:lvl6pPr>
            <a:lvl7pPr marL="2971800" indent="-228600" eaLnBrk="0" fontAlgn="base" hangingPunct="0">
              <a:spcBef>
                <a:spcPct val="0"/>
              </a:spcBef>
              <a:spcAft>
                <a:spcPct val="0"/>
              </a:spcAft>
              <a:defRPr sz="3600" b="1">
                <a:solidFill>
                  <a:schemeClr val="tx1"/>
                </a:solidFill>
                <a:latin typeface="Arial" charset="0"/>
                <a:cs typeface="Arial" charset="0"/>
              </a:defRPr>
            </a:lvl7pPr>
            <a:lvl8pPr marL="3429000" indent="-228600" eaLnBrk="0" fontAlgn="base" hangingPunct="0">
              <a:spcBef>
                <a:spcPct val="0"/>
              </a:spcBef>
              <a:spcAft>
                <a:spcPct val="0"/>
              </a:spcAft>
              <a:defRPr sz="3600" b="1">
                <a:solidFill>
                  <a:schemeClr val="tx1"/>
                </a:solidFill>
                <a:latin typeface="Arial" charset="0"/>
                <a:cs typeface="Arial" charset="0"/>
              </a:defRPr>
            </a:lvl8pPr>
            <a:lvl9pPr marL="3886200" indent="-228600" eaLnBrk="0" fontAlgn="base" hangingPunct="0">
              <a:spcBef>
                <a:spcPct val="0"/>
              </a:spcBef>
              <a:spcAft>
                <a:spcPct val="0"/>
              </a:spcAft>
              <a:defRPr sz="3600" b="1">
                <a:solidFill>
                  <a:schemeClr val="tx1"/>
                </a:solidFill>
                <a:latin typeface="Arial" charset="0"/>
                <a:cs typeface="Arial" charset="0"/>
              </a:defRPr>
            </a:lvl9pPr>
          </a:lstStyle>
          <a:p>
            <a:pPr eaLnBrk="1" hangingPunct="1"/>
            <a:fld id="{867F6950-5D58-476E-8FF8-03EF294C1198}" type="slidenum">
              <a:rPr lang="ar-SA" sz="1200" b="0" smtClean="0"/>
              <a:pPr eaLnBrk="1" hangingPunct="1"/>
              <a:t>27</a:t>
            </a:fld>
            <a:endParaRPr lang="en-US" sz="1200" b="0" smtClean="0"/>
          </a:p>
        </p:txBody>
      </p:sp>
      <p:sp>
        <p:nvSpPr>
          <p:cNvPr id="74755" name="Rectangle 2"/>
          <p:cNvSpPr>
            <a:spLocks noRot="1" noChangeArrowheads="1" noTextEdit="1"/>
          </p:cNvSpPr>
          <p:nvPr>
            <p:ph type="sldImg"/>
          </p:nvPr>
        </p:nvSpPr>
        <p:spPr>
          <a:ln/>
        </p:spPr>
      </p:sp>
      <p:sp>
        <p:nvSpPr>
          <p:cNvPr id="747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600" b="1">
                <a:solidFill>
                  <a:schemeClr val="tx1"/>
                </a:solidFill>
                <a:latin typeface="Arial" charset="0"/>
                <a:cs typeface="Arial" charset="0"/>
              </a:defRPr>
            </a:lvl1pPr>
            <a:lvl2pPr marL="742950" indent="-285750" eaLnBrk="0" hangingPunct="0">
              <a:defRPr sz="3600" b="1">
                <a:solidFill>
                  <a:schemeClr val="tx1"/>
                </a:solidFill>
                <a:latin typeface="Arial" charset="0"/>
                <a:cs typeface="Arial" charset="0"/>
              </a:defRPr>
            </a:lvl2pPr>
            <a:lvl3pPr marL="1143000" indent="-228600" eaLnBrk="0" hangingPunct="0">
              <a:defRPr sz="3600" b="1">
                <a:solidFill>
                  <a:schemeClr val="tx1"/>
                </a:solidFill>
                <a:latin typeface="Arial" charset="0"/>
                <a:cs typeface="Arial" charset="0"/>
              </a:defRPr>
            </a:lvl3pPr>
            <a:lvl4pPr marL="1600200" indent="-228600" eaLnBrk="0" hangingPunct="0">
              <a:defRPr sz="3600" b="1">
                <a:solidFill>
                  <a:schemeClr val="tx1"/>
                </a:solidFill>
                <a:latin typeface="Arial" charset="0"/>
                <a:cs typeface="Arial" charset="0"/>
              </a:defRPr>
            </a:lvl4pPr>
            <a:lvl5pPr marL="2057400" indent="-228600" eaLnBrk="0" hangingPunct="0">
              <a:defRPr sz="3600" b="1">
                <a:solidFill>
                  <a:schemeClr val="tx1"/>
                </a:solidFill>
                <a:latin typeface="Arial" charset="0"/>
                <a:cs typeface="Arial" charset="0"/>
              </a:defRPr>
            </a:lvl5pPr>
            <a:lvl6pPr marL="2514600" indent="-228600" eaLnBrk="0" fontAlgn="base" hangingPunct="0">
              <a:spcBef>
                <a:spcPct val="0"/>
              </a:spcBef>
              <a:spcAft>
                <a:spcPct val="0"/>
              </a:spcAft>
              <a:defRPr sz="3600" b="1">
                <a:solidFill>
                  <a:schemeClr val="tx1"/>
                </a:solidFill>
                <a:latin typeface="Arial" charset="0"/>
                <a:cs typeface="Arial" charset="0"/>
              </a:defRPr>
            </a:lvl6pPr>
            <a:lvl7pPr marL="2971800" indent="-228600" eaLnBrk="0" fontAlgn="base" hangingPunct="0">
              <a:spcBef>
                <a:spcPct val="0"/>
              </a:spcBef>
              <a:spcAft>
                <a:spcPct val="0"/>
              </a:spcAft>
              <a:defRPr sz="3600" b="1">
                <a:solidFill>
                  <a:schemeClr val="tx1"/>
                </a:solidFill>
                <a:latin typeface="Arial" charset="0"/>
                <a:cs typeface="Arial" charset="0"/>
              </a:defRPr>
            </a:lvl7pPr>
            <a:lvl8pPr marL="3429000" indent="-228600" eaLnBrk="0" fontAlgn="base" hangingPunct="0">
              <a:spcBef>
                <a:spcPct val="0"/>
              </a:spcBef>
              <a:spcAft>
                <a:spcPct val="0"/>
              </a:spcAft>
              <a:defRPr sz="3600" b="1">
                <a:solidFill>
                  <a:schemeClr val="tx1"/>
                </a:solidFill>
                <a:latin typeface="Arial" charset="0"/>
                <a:cs typeface="Arial" charset="0"/>
              </a:defRPr>
            </a:lvl8pPr>
            <a:lvl9pPr marL="3886200" indent="-228600" eaLnBrk="0" fontAlgn="base" hangingPunct="0">
              <a:spcBef>
                <a:spcPct val="0"/>
              </a:spcBef>
              <a:spcAft>
                <a:spcPct val="0"/>
              </a:spcAft>
              <a:defRPr sz="3600" b="1">
                <a:solidFill>
                  <a:schemeClr val="tx1"/>
                </a:solidFill>
                <a:latin typeface="Arial" charset="0"/>
                <a:cs typeface="Arial" charset="0"/>
              </a:defRPr>
            </a:lvl9pPr>
          </a:lstStyle>
          <a:p>
            <a:pPr eaLnBrk="1" hangingPunct="1"/>
            <a:fld id="{AD7E015C-2A09-4C6A-A371-4722DEA6C4C4}" type="slidenum">
              <a:rPr lang="ar-SA" sz="1200" b="0" smtClean="0"/>
              <a:pPr eaLnBrk="1" hangingPunct="1"/>
              <a:t>28</a:t>
            </a:fld>
            <a:endParaRPr lang="en-US" sz="1200" b="0" smtClean="0"/>
          </a:p>
        </p:txBody>
      </p:sp>
      <p:sp>
        <p:nvSpPr>
          <p:cNvPr id="75779" name="Rectangle 2"/>
          <p:cNvSpPr>
            <a:spLocks noRot="1" noChangeArrowheads="1" noTextEdit="1"/>
          </p:cNvSpPr>
          <p:nvPr>
            <p:ph type="sldImg"/>
          </p:nvPr>
        </p:nvSpPr>
        <p:spPr>
          <a:ln/>
        </p:spPr>
      </p:sp>
      <p:sp>
        <p:nvSpPr>
          <p:cNvPr id="757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600" b="1">
                <a:solidFill>
                  <a:schemeClr val="tx1"/>
                </a:solidFill>
                <a:latin typeface="Arial" charset="0"/>
                <a:cs typeface="Arial" charset="0"/>
              </a:defRPr>
            </a:lvl1pPr>
            <a:lvl2pPr marL="742950" indent="-285750" eaLnBrk="0" hangingPunct="0">
              <a:defRPr sz="3600" b="1">
                <a:solidFill>
                  <a:schemeClr val="tx1"/>
                </a:solidFill>
                <a:latin typeface="Arial" charset="0"/>
                <a:cs typeface="Arial" charset="0"/>
              </a:defRPr>
            </a:lvl2pPr>
            <a:lvl3pPr marL="1143000" indent="-228600" eaLnBrk="0" hangingPunct="0">
              <a:defRPr sz="3600" b="1">
                <a:solidFill>
                  <a:schemeClr val="tx1"/>
                </a:solidFill>
                <a:latin typeface="Arial" charset="0"/>
                <a:cs typeface="Arial" charset="0"/>
              </a:defRPr>
            </a:lvl3pPr>
            <a:lvl4pPr marL="1600200" indent="-228600" eaLnBrk="0" hangingPunct="0">
              <a:defRPr sz="3600" b="1">
                <a:solidFill>
                  <a:schemeClr val="tx1"/>
                </a:solidFill>
                <a:latin typeface="Arial" charset="0"/>
                <a:cs typeface="Arial" charset="0"/>
              </a:defRPr>
            </a:lvl4pPr>
            <a:lvl5pPr marL="2057400" indent="-228600" eaLnBrk="0" hangingPunct="0">
              <a:defRPr sz="3600" b="1">
                <a:solidFill>
                  <a:schemeClr val="tx1"/>
                </a:solidFill>
                <a:latin typeface="Arial" charset="0"/>
                <a:cs typeface="Arial" charset="0"/>
              </a:defRPr>
            </a:lvl5pPr>
            <a:lvl6pPr marL="2514600" indent="-228600" eaLnBrk="0" fontAlgn="base" hangingPunct="0">
              <a:spcBef>
                <a:spcPct val="0"/>
              </a:spcBef>
              <a:spcAft>
                <a:spcPct val="0"/>
              </a:spcAft>
              <a:defRPr sz="3600" b="1">
                <a:solidFill>
                  <a:schemeClr val="tx1"/>
                </a:solidFill>
                <a:latin typeface="Arial" charset="0"/>
                <a:cs typeface="Arial" charset="0"/>
              </a:defRPr>
            </a:lvl6pPr>
            <a:lvl7pPr marL="2971800" indent="-228600" eaLnBrk="0" fontAlgn="base" hangingPunct="0">
              <a:spcBef>
                <a:spcPct val="0"/>
              </a:spcBef>
              <a:spcAft>
                <a:spcPct val="0"/>
              </a:spcAft>
              <a:defRPr sz="3600" b="1">
                <a:solidFill>
                  <a:schemeClr val="tx1"/>
                </a:solidFill>
                <a:latin typeface="Arial" charset="0"/>
                <a:cs typeface="Arial" charset="0"/>
              </a:defRPr>
            </a:lvl7pPr>
            <a:lvl8pPr marL="3429000" indent="-228600" eaLnBrk="0" fontAlgn="base" hangingPunct="0">
              <a:spcBef>
                <a:spcPct val="0"/>
              </a:spcBef>
              <a:spcAft>
                <a:spcPct val="0"/>
              </a:spcAft>
              <a:defRPr sz="3600" b="1">
                <a:solidFill>
                  <a:schemeClr val="tx1"/>
                </a:solidFill>
                <a:latin typeface="Arial" charset="0"/>
                <a:cs typeface="Arial" charset="0"/>
              </a:defRPr>
            </a:lvl8pPr>
            <a:lvl9pPr marL="3886200" indent="-228600" eaLnBrk="0" fontAlgn="base" hangingPunct="0">
              <a:spcBef>
                <a:spcPct val="0"/>
              </a:spcBef>
              <a:spcAft>
                <a:spcPct val="0"/>
              </a:spcAft>
              <a:defRPr sz="3600" b="1">
                <a:solidFill>
                  <a:schemeClr val="tx1"/>
                </a:solidFill>
                <a:latin typeface="Arial" charset="0"/>
                <a:cs typeface="Arial" charset="0"/>
              </a:defRPr>
            </a:lvl9pPr>
          </a:lstStyle>
          <a:p>
            <a:pPr eaLnBrk="1" hangingPunct="1"/>
            <a:fld id="{CBAE701F-6BEE-418B-910E-F888306EE71F}" type="slidenum">
              <a:rPr lang="ar-SA" sz="1200" b="0" smtClean="0"/>
              <a:pPr eaLnBrk="1" hangingPunct="1"/>
              <a:t>29</a:t>
            </a:fld>
            <a:endParaRPr lang="en-US" sz="1200" b="0" smtClean="0"/>
          </a:p>
        </p:txBody>
      </p:sp>
      <p:sp>
        <p:nvSpPr>
          <p:cNvPr id="76803" name="Rectangle 2"/>
          <p:cNvSpPr>
            <a:spLocks noRot="1" noChangeArrowheads="1" noTextEdit="1"/>
          </p:cNvSpPr>
          <p:nvPr>
            <p:ph type="sldImg"/>
          </p:nvPr>
        </p:nvSpPr>
        <p:spPr>
          <a:ln/>
        </p:spPr>
      </p:sp>
      <p:sp>
        <p:nvSpPr>
          <p:cNvPr id="768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600" b="1">
                <a:solidFill>
                  <a:schemeClr val="tx1"/>
                </a:solidFill>
                <a:latin typeface="Arial" charset="0"/>
                <a:cs typeface="Arial" charset="0"/>
              </a:defRPr>
            </a:lvl1pPr>
            <a:lvl2pPr marL="742950" indent="-285750" eaLnBrk="0" hangingPunct="0">
              <a:defRPr sz="3600" b="1">
                <a:solidFill>
                  <a:schemeClr val="tx1"/>
                </a:solidFill>
                <a:latin typeface="Arial" charset="0"/>
                <a:cs typeface="Arial" charset="0"/>
              </a:defRPr>
            </a:lvl2pPr>
            <a:lvl3pPr marL="1143000" indent="-228600" eaLnBrk="0" hangingPunct="0">
              <a:defRPr sz="3600" b="1">
                <a:solidFill>
                  <a:schemeClr val="tx1"/>
                </a:solidFill>
                <a:latin typeface="Arial" charset="0"/>
                <a:cs typeface="Arial" charset="0"/>
              </a:defRPr>
            </a:lvl3pPr>
            <a:lvl4pPr marL="1600200" indent="-228600" eaLnBrk="0" hangingPunct="0">
              <a:defRPr sz="3600" b="1">
                <a:solidFill>
                  <a:schemeClr val="tx1"/>
                </a:solidFill>
                <a:latin typeface="Arial" charset="0"/>
                <a:cs typeface="Arial" charset="0"/>
              </a:defRPr>
            </a:lvl4pPr>
            <a:lvl5pPr marL="2057400" indent="-228600" eaLnBrk="0" hangingPunct="0">
              <a:defRPr sz="3600" b="1">
                <a:solidFill>
                  <a:schemeClr val="tx1"/>
                </a:solidFill>
                <a:latin typeface="Arial" charset="0"/>
                <a:cs typeface="Arial" charset="0"/>
              </a:defRPr>
            </a:lvl5pPr>
            <a:lvl6pPr marL="2514600" indent="-228600" eaLnBrk="0" fontAlgn="base" hangingPunct="0">
              <a:spcBef>
                <a:spcPct val="0"/>
              </a:spcBef>
              <a:spcAft>
                <a:spcPct val="0"/>
              </a:spcAft>
              <a:defRPr sz="3600" b="1">
                <a:solidFill>
                  <a:schemeClr val="tx1"/>
                </a:solidFill>
                <a:latin typeface="Arial" charset="0"/>
                <a:cs typeface="Arial" charset="0"/>
              </a:defRPr>
            </a:lvl6pPr>
            <a:lvl7pPr marL="2971800" indent="-228600" eaLnBrk="0" fontAlgn="base" hangingPunct="0">
              <a:spcBef>
                <a:spcPct val="0"/>
              </a:spcBef>
              <a:spcAft>
                <a:spcPct val="0"/>
              </a:spcAft>
              <a:defRPr sz="3600" b="1">
                <a:solidFill>
                  <a:schemeClr val="tx1"/>
                </a:solidFill>
                <a:latin typeface="Arial" charset="0"/>
                <a:cs typeface="Arial" charset="0"/>
              </a:defRPr>
            </a:lvl7pPr>
            <a:lvl8pPr marL="3429000" indent="-228600" eaLnBrk="0" fontAlgn="base" hangingPunct="0">
              <a:spcBef>
                <a:spcPct val="0"/>
              </a:spcBef>
              <a:spcAft>
                <a:spcPct val="0"/>
              </a:spcAft>
              <a:defRPr sz="3600" b="1">
                <a:solidFill>
                  <a:schemeClr val="tx1"/>
                </a:solidFill>
                <a:latin typeface="Arial" charset="0"/>
                <a:cs typeface="Arial" charset="0"/>
              </a:defRPr>
            </a:lvl8pPr>
            <a:lvl9pPr marL="3886200" indent="-228600" eaLnBrk="0" fontAlgn="base" hangingPunct="0">
              <a:spcBef>
                <a:spcPct val="0"/>
              </a:spcBef>
              <a:spcAft>
                <a:spcPct val="0"/>
              </a:spcAft>
              <a:defRPr sz="3600" b="1">
                <a:solidFill>
                  <a:schemeClr val="tx1"/>
                </a:solidFill>
                <a:latin typeface="Arial" charset="0"/>
                <a:cs typeface="Arial" charset="0"/>
              </a:defRPr>
            </a:lvl9pPr>
          </a:lstStyle>
          <a:p>
            <a:pPr eaLnBrk="1" hangingPunct="1"/>
            <a:fld id="{0B575D4E-C8C4-4AB3-9978-6CC8FCE4157B}" type="slidenum">
              <a:rPr lang="ar-SA" sz="1200" b="0" smtClean="0"/>
              <a:pPr eaLnBrk="1" hangingPunct="1"/>
              <a:t>3</a:t>
            </a:fld>
            <a:endParaRPr lang="en-US" sz="1200" b="0" smtClean="0"/>
          </a:p>
        </p:txBody>
      </p:sp>
      <p:sp>
        <p:nvSpPr>
          <p:cNvPr id="50179" name="Rectangle 2"/>
          <p:cNvSpPr>
            <a:spLocks noRot="1" noChangeArrowheads="1" noTextEdit="1"/>
          </p:cNvSpPr>
          <p:nvPr>
            <p:ph type="sldImg"/>
          </p:nvPr>
        </p:nvSpPr>
        <p:spPr>
          <a:ln/>
        </p:spPr>
      </p:sp>
      <p:sp>
        <p:nvSpPr>
          <p:cNvPr id="501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600" b="1">
                <a:solidFill>
                  <a:schemeClr val="tx1"/>
                </a:solidFill>
                <a:latin typeface="Arial" charset="0"/>
                <a:cs typeface="Arial" charset="0"/>
              </a:defRPr>
            </a:lvl1pPr>
            <a:lvl2pPr marL="742950" indent="-285750" eaLnBrk="0" hangingPunct="0">
              <a:defRPr sz="3600" b="1">
                <a:solidFill>
                  <a:schemeClr val="tx1"/>
                </a:solidFill>
                <a:latin typeface="Arial" charset="0"/>
                <a:cs typeface="Arial" charset="0"/>
              </a:defRPr>
            </a:lvl2pPr>
            <a:lvl3pPr marL="1143000" indent="-228600" eaLnBrk="0" hangingPunct="0">
              <a:defRPr sz="3600" b="1">
                <a:solidFill>
                  <a:schemeClr val="tx1"/>
                </a:solidFill>
                <a:latin typeface="Arial" charset="0"/>
                <a:cs typeface="Arial" charset="0"/>
              </a:defRPr>
            </a:lvl3pPr>
            <a:lvl4pPr marL="1600200" indent="-228600" eaLnBrk="0" hangingPunct="0">
              <a:defRPr sz="3600" b="1">
                <a:solidFill>
                  <a:schemeClr val="tx1"/>
                </a:solidFill>
                <a:latin typeface="Arial" charset="0"/>
                <a:cs typeface="Arial" charset="0"/>
              </a:defRPr>
            </a:lvl4pPr>
            <a:lvl5pPr marL="2057400" indent="-228600" eaLnBrk="0" hangingPunct="0">
              <a:defRPr sz="3600" b="1">
                <a:solidFill>
                  <a:schemeClr val="tx1"/>
                </a:solidFill>
                <a:latin typeface="Arial" charset="0"/>
                <a:cs typeface="Arial" charset="0"/>
              </a:defRPr>
            </a:lvl5pPr>
            <a:lvl6pPr marL="2514600" indent="-228600" eaLnBrk="0" fontAlgn="base" hangingPunct="0">
              <a:spcBef>
                <a:spcPct val="0"/>
              </a:spcBef>
              <a:spcAft>
                <a:spcPct val="0"/>
              </a:spcAft>
              <a:defRPr sz="3600" b="1">
                <a:solidFill>
                  <a:schemeClr val="tx1"/>
                </a:solidFill>
                <a:latin typeface="Arial" charset="0"/>
                <a:cs typeface="Arial" charset="0"/>
              </a:defRPr>
            </a:lvl6pPr>
            <a:lvl7pPr marL="2971800" indent="-228600" eaLnBrk="0" fontAlgn="base" hangingPunct="0">
              <a:spcBef>
                <a:spcPct val="0"/>
              </a:spcBef>
              <a:spcAft>
                <a:spcPct val="0"/>
              </a:spcAft>
              <a:defRPr sz="3600" b="1">
                <a:solidFill>
                  <a:schemeClr val="tx1"/>
                </a:solidFill>
                <a:latin typeface="Arial" charset="0"/>
                <a:cs typeface="Arial" charset="0"/>
              </a:defRPr>
            </a:lvl7pPr>
            <a:lvl8pPr marL="3429000" indent="-228600" eaLnBrk="0" fontAlgn="base" hangingPunct="0">
              <a:spcBef>
                <a:spcPct val="0"/>
              </a:spcBef>
              <a:spcAft>
                <a:spcPct val="0"/>
              </a:spcAft>
              <a:defRPr sz="3600" b="1">
                <a:solidFill>
                  <a:schemeClr val="tx1"/>
                </a:solidFill>
                <a:latin typeface="Arial" charset="0"/>
                <a:cs typeface="Arial" charset="0"/>
              </a:defRPr>
            </a:lvl8pPr>
            <a:lvl9pPr marL="3886200" indent="-228600" eaLnBrk="0" fontAlgn="base" hangingPunct="0">
              <a:spcBef>
                <a:spcPct val="0"/>
              </a:spcBef>
              <a:spcAft>
                <a:spcPct val="0"/>
              </a:spcAft>
              <a:defRPr sz="3600" b="1">
                <a:solidFill>
                  <a:schemeClr val="tx1"/>
                </a:solidFill>
                <a:latin typeface="Arial" charset="0"/>
                <a:cs typeface="Arial" charset="0"/>
              </a:defRPr>
            </a:lvl9pPr>
          </a:lstStyle>
          <a:p>
            <a:pPr eaLnBrk="1" hangingPunct="1"/>
            <a:fld id="{ADB60D89-F5E3-4A33-A253-45C32AF68BCA}" type="slidenum">
              <a:rPr lang="ar-SA" sz="1200" b="0" smtClean="0"/>
              <a:pPr eaLnBrk="1" hangingPunct="1"/>
              <a:t>30</a:t>
            </a:fld>
            <a:endParaRPr lang="en-US" sz="1200" b="0" smtClean="0"/>
          </a:p>
        </p:txBody>
      </p:sp>
      <p:sp>
        <p:nvSpPr>
          <p:cNvPr id="77827" name="Rectangle 2"/>
          <p:cNvSpPr>
            <a:spLocks noRot="1" noChangeArrowheads="1" noTextEdit="1"/>
          </p:cNvSpPr>
          <p:nvPr>
            <p:ph type="sldImg"/>
          </p:nvPr>
        </p:nvSpPr>
        <p:spPr>
          <a:ln/>
        </p:spPr>
      </p:sp>
      <p:sp>
        <p:nvSpPr>
          <p:cNvPr id="778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600" b="1">
                <a:solidFill>
                  <a:schemeClr val="tx1"/>
                </a:solidFill>
                <a:latin typeface="Arial" charset="0"/>
                <a:cs typeface="Arial" charset="0"/>
              </a:defRPr>
            </a:lvl1pPr>
            <a:lvl2pPr marL="742950" indent="-285750" eaLnBrk="0" hangingPunct="0">
              <a:defRPr sz="3600" b="1">
                <a:solidFill>
                  <a:schemeClr val="tx1"/>
                </a:solidFill>
                <a:latin typeface="Arial" charset="0"/>
                <a:cs typeface="Arial" charset="0"/>
              </a:defRPr>
            </a:lvl2pPr>
            <a:lvl3pPr marL="1143000" indent="-228600" eaLnBrk="0" hangingPunct="0">
              <a:defRPr sz="3600" b="1">
                <a:solidFill>
                  <a:schemeClr val="tx1"/>
                </a:solidFill>
                <a:latin typeface="Arial" charset="0"/>
                <a:cs typeface="Arial" charset="0"/>
              </a:defRPr>
            </a:lvl3pPr>
            <a:lvl4pPr marL="1600200" indent="-228600" eaLnBrk="0" hangingPunct="0">
              <a:defRPr sz="3600" b="1">
                <a:solidFill>
                  <a:schemeClr val="tx1"/>
                </a:solidFill>
                <a:latin typeface="Arial" charset="0"/>
                <a:cs typeface="Arial" charset="0"/>
              </a:defRPr>
            </a:lvl4pPr>
            <a:lvl5pPr marL="2057400" indent="-228600" eaLnBrk="0" hangingPunct="0">
              <a:defRPr sz="3600" b="1">
                <a:solidFill>
                  <a:schemeClr val="tx1"/>
                </a:solidFill>
                <a:latin typeface="Arial" charset="0"/>
                <a:cs typeface="Arial" charset="0"/>
              </a:defRPr>
            </a:lvl5pPr>
            <a:lvl6pPr marL="2514600" indent="-228600" eaLnBrk="0" fontAlgn="base" hangingPunct="0">
              <a:spcBef>
                <a:spcPct val="0"/>
              </a:spcBef>
              <a:spcAft>
                <a:spcPct val="0"/>
              </a:spcAft>
              <a:defRPr sz="3600" b="1">
                <a:solidFill>
                  <a:schemeClr val="tx1"/>
                </a:solidFill>
                <a:latin typeface="Arial" charset="0"/>
                <a:cs typeface="Arial" charset="0"/>
              </a:defRPr>
            </a:lvl6pPr>
            <a:lvl7pPr marL="2971800" indent="-228600" eaLnBrk="0" fontAlgn="base" hangingPunct="0">
              <a:spcBef>
                <a:spcPct val="0"/>
              </a:spcBef>
              <a:spcAft>
                <a:spcPct val="0"/>
              </a:spcAft>
              <a:defRPr sz="3600" b="1">
                <a:solidFill>
                  <a:schemeClr val="tx1"/>
                </a:solidFill>
                <a:latin typeface="Arial" charset="0"/>
                <a:cs typeface="Arial" charset="0"/>
              </a:defRPr>
            </a:lvl7pPr>
            <a:lvl8pPr marL="3429000" indent="-228600" eaLnBrk="0" fontAlgn="base" hangingPunct="0">
              <a:spcBef>
                <a:spcPct val="0"/>
              </a:spcBef>
              <a:spcAft>
                <a:spcPct val="0"/>
              </a:spcAft>
              <a:defRPr sz="3600" b="1">
                <a:solidFill>
                  <a:schemeClr val="tx1"/>
                </a:solidFill>
                <a:latin typeface="Arial" charset="0"/>
                <a:cs typeface="Arial" charset="0"/>
              </a:defRPr>
            </a:lvl8pPr>
            <a:lvl9pPr marL="3886200" indent="-228600" eaLnBrk="0" fontAlgn="base" hangingPunct="0">
              <a:spcBef>
                <a:spcPct val="0"/>
              </a:spcBef>
              <a:spcAft>
                <a:spcPct val="0"/>
              </a:spcAft>
              <a:defRPr sz="3600" b="1">
                <a:solidFill>
                  <a:schemeClr val="tx1"/>
                </a:solidFill>
                <a:latin typeface="Arial" charset="0"/>
                <a:cs typeface="Arial" charset="0"/>
              </a:defRPr>
            </a:lvl9pPr>
          </a:lstStyle>
          <a:p>
            <a:pPr eaLnBrk="1" hangingPunct="1"/>
            <a:fld id="{476643F3-5013-4FEB-BD96-B18AE3B71C3F}" type="slidenum">
              <a:rPr lang="ar-SA" sz="1200" b="0" smtClean="0"/>
              <a:pPr eaLnBrk="1" hangingPunct="1"/>
              <a:t>31</a:t>
            </a:fld>
            <a:endParaRPr lang="en-US" sz="1200" b="0" smtClean="0"/>
          </a:p>
        </p:txBody>
      </p:sp>
      <p:sp>
        <p:nvSpPr>
          <p:cNvPr id="78851" name="Rectangle 2"/>
          <p:cNvSpPr>
            <a:spLocks noRot="1" noChangeArrowheads="1" noTextEdit="1"/>
          </p:cNvSpPr>
          <p:nvPr>
            <p:ph type="sldImg"/>
          </p:nvPr>
        </p:nvSpPr>
        <p:spPr>
          <a:ln/>
        </p:spPr>
      </p:sp>
      <p:sp>
        <p:nvSpPr>
          <p:cNvPr id="788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600" b="1">
                <a:solidFill>
                  <a:schemeClr val="tx1"/>
                </a:solidFill>
                <a:latin typeface="Arial" charset="0"/>
                <a:cs typeface="Arial" charset="0"/>
              </a:defRPr>
            </a:lvl1pPr>
            <a:lvl2pPr marL="742950" indent="-285750" eaLnBrk="0" hangingPunct="0">
              <a:defRPr sz="3600" b="1">
                <a:solidFill>
                  <a:schemeClr val="tx1"/>
                </a:solidFill>
                <a:latin typeface="Arial" charset="0"/>
                <a:cs typeface="Arial" charset="0"/>
              </a:defRPr>
            </a:lvl2pPr>
            <a:lvl3pPr marL="1143000" indent="-228600" eaLnBrk="0" hangingPunct="0">
              <a:defRPr sz="3600" b="1">
                <a:solidFill>
                  <a:schemeClr val="tx1"/>
                </a:solidFill>
                <a:latin typeface="Arial" charset="0"/>
                <a:cs typeface="Arial" charset="0"/>
              </a:defRPr>
            </a:lvl3pPr>
            <a:lvl4pPr marL="1600200" indent="-228600" eaLnBrk="0" hangingPunct="0">
              <a:defRPr sz="3600" b="1">
                <a:solidFill>
                  <a:schemeClr val="tx1"/>
                </a:solidFill>
                <a:latin typeface="Arial" charset="0"/>
                <a:cs typeface="Arial" charset="0"/>
              </a:defRPr>
            </a:lvl4pPr>
            <a:lvl5pPr marL="2057400" indent="-228600" eaLnBrk="0" hangingPunct="0">
              <a:defRPr sz="3600" b="1">
                <a:solidFill>
                  <a:schemeClr val="tx1"/>
                </a:solidFill>
                <a:latin typeface="Arial" charset="0"/>
                <a:cs typeface="Arial" charset="0"/>
              </a:defRPr>
            </a:lvl5pPr>
            <a:lvl6pPr marL="2514600" indent="-228600" eaLnBrk="0" fontAlgn="base" hangingPunct="0">
              <a:spcBef>
                <a:spcPct val="0"/>
              </a:spcBef>
              <a:spcAft>
                <a:spcPct val="0"/>
              </a:spcAft>
              <a:defRPr sz="3600" b="1">
                <a:solidFill>
                  <a:schemeClr val="tx1"/>
                </a:solidFill>
                <a:latin typeface="Arial" charset="0"/>
                <a:cs typeface="Arial" charset="0"/>
              </a:defRPr>
            </a:lvl6pPr>
            <a:lvl7pPr marL="2971800" indent="-228600" eaLnBrk="0" fontAlgn="base" hangingPunct="0">
              <a:spcBef>
                <a:spcPct val="0"/>
              </a:spcBef>
              <a:spcAft>
                <a:spcPct val="0"/>
              </a:spcAft>
              <a:defRPr sz="3600" b="1">
                <a:solidFill>
                  <a:schemeClr val="tx1"/>
                </a:solidFill>
                <a:latin typeface="Arial" charset="0"/>
                <a:cs typeface="Arial" charset="0"/>
              </a:defRPr>
            </a:lvl7pPr>
            <a:lvl8pPr marL="3429000" indent="-228600" eaLnBrk="0" fontAlgn="base" hangingPunct="0">
              <a:spcBef>
                <a:spcPct val="0"/>
              </a:spcBef>
              <a:spcAft>
                <a:spcPct val="0"/>
              </a:spcAft>
              <a:defRPr sz="3600" b="1">
                <a:solidFill>
                  <a:schemeClr val="tx1"/>
                </a:solidFill>
                <a:latin typeface="Arial" charset="0"/>
                <a:cs typeface="Arial" charset="0"/>
              </a:defRPr>
            </a:lvl8pPr>
            <a:lvl9pPr marL="3886200" indent="-228600" eaLnBrk="0" fontAlgn="base" hangingPunct="0">
              <a:spcBef>
                <a:spcPct val="0"/>
              </a:spcBef>
              <a:spcAft>
                <a:spcPct val="0"/>
              </a:spcAft>
              <a:defRPr sz="3600" b="1">
                <a:solidFill>
                  <a:schemeClr val="tx1"/>
                </a:solidFill>
                <a:latin typeface="Arial" charset="0"/>
                <a:cs typeface="Arial" charset="0"/>
              </a:defRPr>
            </a:lvl9pPr>
          </a:lstStyle>
          <a:p>
            <a:pPr eaLnBrk="1" hangingPunct="1"/>
            <a:fld id="{49651378-EC78-4260-9D6A-0B179E110731}" type="slidenum">
              <a:rPr lang="ar-SA" sz="1200" b="0" smtClean="0"/>
              <a:pPr eaLnBrk="1" hangingPunct="1"/>
              <a:t>32</a:t>
            </a:fld>
            <a:endParaRPr lang="en-US" sz="1200" b="0" smtClean="0"/>
          </a:p>
        </p:txBody>
      </p:sp>
      <p:sp>
        <p:nvSpPr>
          <p:cNvPr id="79875" name="Rectangle 2"/>
          <p:cNvSpPr>
            <a:spLocks noRot="1" noChangeArrowheads="1" noTextEdit="1"/>
          </p:cNvSpPr>
          <p:nvPr>
            <p:ph type="sldImg"/>
          </p:nvPr>
        </p:nvSpPr>
        <p:spPr>
          <a:ln/>
        </p:spPr>
      </p:sp>
      <p:sp>
        <p:nvSpPr>
          <p:cNvPr id="798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600" b="1">
                <a:solidFill>
                  <a:schemeClr val="tx1"/>
                </a:solidFill>
                <a:latin typeface="Arial" charset="0"/>
                <a:cs typeface="Arial" charset="0"/>
              </a:defRPr>
            </a:lvl1pPr>
            <a:lvl2pPr marL="742950" indent="-285750" eaLnBrk="0" hangingPunct="0">
              <a:defRPr sz="3600" b="1">
                <a:solidFill>
                  <a:schemeClr val="tx1"/>
                </a:solidFill>
                <a:latin typeface="Arial" charset="0"/>
                <a:cs typeface="Arial" charset="0"/>
              </a:defRPr>
            </a:lvl2pPr>
            <a:lvl3pPr marL="1143000" indent="-228600" eaLnBrk="0" hangingPunct="0">
              <a:defRPr sz="3600" b="1">
                <a:solidFill>
                  <a:schemeClr val="tx1"/>
                </a:solidFill>
                <a:latin typeface="Arial" charset="0"/>
                <a:cs typeface="Arial" charset="0"/>
              </a:defRPr>
            </a:lvl3pPr>
            <a:lvl4pPr marL="1600200" indent="-228600" eaLnBrk="0" hangingPunct="0">
              <a:defRPr sz="3600" b="1">
                <a:solidFill>
                  <a:schemeClr val="tx1"/>
                </a:solidFill>
                <a:latin typeface="Arial" charset="0"/>
                <a:cs typeface="Arial" charset="0"/>
              </a:defRPr>
            </a:lvl4pPr>
            <a:lvl5pPr marL="2057400" indent="-228600" eaLnBrk="0" hangingPunct="0">
              <a:defRPr sz="3600" b="1">
                <a:solidFill>
                  <a:schemeClr val="tx1"/>
                </a:solidFill>
                <a:latin typeface="Arial" charset="0"/>
                <a:cs typeface="Arial" charset="0"/>
              </a:defRPr>
            </a:lvl5pPr>
            <a:lvl6pPr marL="2514600" indent="-228600" eaLnBrk="0" fontAlgn="base" hangingPunct="0">
              <a:spcBef>
                <a:spcPct val="0"/>
              </a:spcBef>
              <a:spcAft>
                <a:spcPct val="0"/>
              </a:spcAft>
              <a:defRPr sz="3600" b="1">
                <a:solidFill>
                  <a:schemeClr val="tx1"/>
                </a:solidFill>
                <a:latin typeface="Arial" charset="0"/>
                <a:cs typeface="Arial" charset="0"/>
              </a:defRPr>
            </a:lvl6pPr>
            <a:lvl7pPr marL="2971800" indent="-228600" eaLnBrk="0" fontAlgn="base" hangingPunct="0">
              <a:spcBef>
                <a:spcPct val="0"/>
              </a:spcBef>
              <a:spcAft>
                <a:spcPct val="0"/>
              </a:spcAft>
              <a:defRPr sz="3600" b="1">
                <a:solidFill>
                  <a:schemeClr val="tx1"/>
                </a:solidFill>
                <a:latin typeface="Arial" charset="0"/>
                <a:cs typeface="Arial" charset="0"/>
              </a:defRPr>
            </a:lvl7pPr>
            <a:lvl8pPr marL="3429000" indent="-228600" eaLnBrk="0" fontAlgn="base" hangingPunct="0">
              <a:spcBef>
                <a:spcPct val="0"/>
              </a:spcBef>
              <a:spcAft>
                <a:spcPct val="0"/>
              </a:spcAft>
              <a:defRPr sz="3600" b="1">
                <a:solidFill>
                  <a:schemeClr val="tx1"/>
                </a:solidFill>
                <a:latin typeface="Arial" charset="0"/>
                <a:cs typeface="Arial" charset="0"/>
              </a:defRPr>
            </a:lvl8pPr>
            <a:lvl9pPr marL="3886200" indent="-228600" eaLnBrk="0" fontAlgn="base" hangingPunct="0">
              <a:spcBef>
                <a:spcPct val="0"/>
              </a:spcBef>
              <a:spcAft>
                <a:spcPct val="0"/>
              </a:spcAft>
              <a:defRPr sz="3600" b="1">
                <a:solidFill>
                  <a:schemeClr val="tx1"/>
                </a:solidFill>
                <a:latin typeface="Arial" charset="0"/>
                <a:cs typeface="Arial" charset="0"/>
              </a:defRPr>
            </a:lvl9pPr>
          </a:lstStyle>
          <a:p>
            <a:pPr eaLnBrk="1" hangingPunct="1"/>
            <a:fld id="{BA04B90C-06AA-4644-9834-EBFC138F28D8}" type="slidenum">
              <a:rPr lang="ar-SA" sz="1200" b="0" smtClean="0"/>
              <a:pPr eaLnBrk="1" hangingPunct="1"/>
              <a:t>33</a:t>
            </a:fld>
            <a:endParaRPr lang="en-US" sz="1200" b="0" smtClean="0"/>
          </a:p>
        </p:txBody>
      </p:sp>
      <p:sp>
        <p:nvSpPr>
          <p:cNvPr id="80899" name="Rectangle 2"/>
          <p:cNvSpPr>
            <a:spLocks noRot="1" noChangeArrowheads="1" noTextEdit="1"/>
          </p:cNvSpPr>
          <p:nvPr>
            <p:ph type="sldImg"/>
          </p:nvPr>
        </p:nvSpPr>
        <p:spPr>
          <a:ln/>
        </p:spPr>
      </p:sp>
      <p:sp>
        <p:nvSpPr>
          <p:cNvPr id="809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600" b="1">
                <a:solidFill>
                  <a:schemeClr val="tx1"/>
                </a:solidFill>
                <a:latin typeface="Arial" charset="0"/>
                <a:cs typeface="Arial" charset="0"/>
              </a:defRPr>
            </a:lvl1pPr>
            <a:lvl2pPr marL="742950" indent="-285750" eaLnBrk="0" hangingPunct="0">
              <a:defRPr sz="3600" b="1">
                <a:solidFill>
                  <a:schemeClr val="tx1"/>
                </a:solidFill>
                <a:latin typeface="Arial" charset="0"/>
                <a:cs typeface="Arial" charset="0"/>
              </a:defRPr>
            </a:lvl2pPr>
            <a:lvl3pPr marL="1143000" indent="-228600" eaLnBrk="0" hangingPunct="0">
              <a:defRPr sz="3600" b="1">
                <a:solidFill>
                  <a:schemeClr val="tx1"/>
                </a:solidFill>
                <a:latin typeface="Arial" charset="0"/>
                <a:cs typeface="Arial" charset="0"/>
              </a:defRPr>
            </a:lvl3pPr>
            <a:lvl4pPr marL="1600200" indent="-228600" eaLnBrk="0" hangingPunct="0">
              <a:defRPr sz="3600" b="1">
                <a:solidFill>
                  <a:schemeClr val="tx1"/>
                </a:solidFill>
                <a:latin typeface="Arial" charset="0"/>
                <a:cs typeface="Arial" charset="0"/>
              </a:defRPr>
            </a:lvl4pPr>
            <a:lvl5pPr marL="2057400" indent="-228600" eaLnBrk="0" hangingPunct="0">
              <a:defRPr sz="3600" b="1">
                <a:solidFill>
                  <a:schemeClr val="tx1"/>
                </a:solidFill>
                <a:latin typeface="Arial" charset="0"/>
                <a:cs typeface="Arial" charset="0"/>
              </a:defRPr>
            </a:lvl5pPr>
            <a:lvl6pPr marL="2514600" indent="-228600" eaLnBrk="0" fontAlgn="base" hangingPunct="0">
              <a:spcBef>
                <a:spcPct val="0"/>
              </a:spcBef>
              <a:spcAft>
                <a:spcPct val="0"/>
              </a:spcAft>
              <a:defRPr sz="3600" b="1">
                <a:solidFill>
                  <a:schemeClr val="tx1"/>
                </a:solidFill>
                <a:latin typeface="Arial" charset="0"/>
                <a:cs typeface="Arial" charset="0"/>
              </a:defRPr>
            </a:lvl6pPr>
            <a:lvl7pPr marL="2971800" indent="-228600" eaLnBrk="0" fontAlgn="base" hangingPunct="0">
              <a:spcBef>
                <a:spcPct val="0"/>
              </a:spcBef>
              <a:spcAft>
                <a:spcPct val="0"/>
              </a:spcAft>
              <a:defRPr sz="3600" b="1">
                <a:solidFill>
                  <a:schemeClr val="tx1"/>
                </a:solidFill>
                <a:latin typeface="Arial" charset="0"/>
                <a:cs typeface="Arial" charset="0"/>
              </a:defRPr>
            </a:lvl7pPr>
            <a:lvl8pPr marL="3429000" indent="-228600" eaLnBrk="0" fontAlgn="base" hangingPunct="0">
              <a:spcBef>
                <a:spcPct val="0"/>
              </a:spcBef>
              <a:spcAft>
                <a:spcPct val="0"/>
              </a:spcAft>
              <a:defRPr sz="3600" b="1">
                <a:solidFill>
                  <a:schemeClr val="tx1"/>
                </a:solidFill>
                <a:latin typeface="Arial" charset="0"/>
                <a:cs typeface="Arial" charset="0"/>
              </a:defRPr>
            </a:lvl8pPr>
            <a:lvl9pPr marL="3886200" indent="-228600" eaLnBrk="0" fontAlgn="base" hangingPunct="0">
              <a:spcBef>
                <a:spcPct val="0"/>
              </a:spcBef>
              <a:spcAft>
                <a:spcPct val="0"/>
              </a:spcAft>
              <a:defRPr sz="3600" b="1">
                <a:solidFill>
                  <a:schemeClr val="tx1"/>
                </a:solidFill>
                <a:latin typeface="Arial" charset="0"/>
                <a:cs typeface="Arial" charset="0"/>
              </a:defRPr>
            </a:lvl9pPr>
          </a:lstStyle>
          <a:p>
            <a:pPr eaLnBrk="1" hangingPunct="1"/>
            <a:fld id="{28B7AB47-95DF-4DEE-9E4C-B472ECCC6021}" type="slidenum">
              <a:rPr lang="ar-SA" sz="1200" b="0" smtClean="0"/>
              <a:pPr eaLnBrk="1" hangingPunct="1"/>
              <a:t>34</a:t>
            </a:fld>
            <a:endParaRPr lang="en-US" sz="1200" b="0" smtClean="0"/>
          </a:p>
        </p:txBody>
      </p:sp>
      <p:sp>
        <p:nvSpPr>
          <p:cNvPr id="81923" name="Rectangle 2"/>
          <p:cNvSpPr>
            <a:spLocks noRot="1" noChangeArrowheads="1" noTextEdit="1"/>
          </p:cNvSpPr>
          <p:nvPr>
            <p:ph type="sldImg"/>
          </p:nvPr>
        </p:nvSpPr>
        <p:spPr>
          <a:ln/>
        </p:spPr>
      </p:sp>
      <p:sp>
        <p:nvSpPr>
          <p:cNvPr id="819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600" b="1">
                <a:solidFill>
                  <a:schemeClr val="tx1"/>
                </a:solidFill>
                <a:latin typeface="Arial" charset="0"/>
                <a:cs typeface="Arial" charset="0"/>
              </a:defRPr>
            </a:lvl1pPr>
            <a:lvl2pPr marL="742950" indent="-285750" eaLnBrk="0" hangingPunct="0">
              <a:defRPr sz="3600" b="1">
                <a:solidFill>
                  <a:schemeClr val="tx1"/>
                </a:solidFill>
                <a:latin typeface="Arial" charset="0"/>
                <a:cs typeface="Arial" charset="0"/>
              </a:defRPr>
            </a:lvl2pPr>
            <a:lvl3pPr marL="1143000" indent="-228600" eaLnBrk="0" hangingPunct="0">
              <a:defRPr sz="3600" b="1">
                <a:solidFill>
                  <a:schemeClr val="tx1"/>
                </a:solidFill>
                <a:latin typeface="Arial" charset="0"/>
                <a:cs typeface="Arial" charset="0"/>
              </a:defRPr>
            </a:lvl3pPr>
            <a:lvl4pPr marL="1600200" indent="-228600" eaLnBrk="0" hangingPunct="0">
              <a:defRPr sz="3600" b="1">
                <a:solidFill>
                  <a:schemeClr val="tx1"/>
                </a:solidFill>
                <a:latin typeface="Arial" charset="0"/>
                <a:cs typeface="Arial" charset="0"/>
              </a:defRPr>
            </a:lvl4pPr>
            <a:lvl5pPr marL="2057400" indent="-228600" eaLnBrk="0" hangingPunct="0">
              <a:defRPr sz="3600" b="1">
                <a:solidFill>
                  <a:schemeClr val="tx1"/>
                </a:solidFill>
                <a:latin typeface="Arial" charset="0"/>
                <a:cs typeface="Arial" charset="0"/>
              </a:defRPr>
            </a:lvl5pPr>
            <a:lvl6pPr marL="2514600" indent="-228600" eaLnBrk="0" fontAlgn="base" hangingPunct="0">
              <a:spcBef>
                <a:spcPct val="0"/>
              </a:spcBef>
              <a:spcAft>
                <a:spcPct val="0"/>
              </a:spcAft>
              <a:defRPr sz="3600" b="1">
                <a:solidFill>
                  <a:schemeClr val="tx1"/>
                </a:solidFill>
                <a:latin typeface="Arial" charset="0"/>
                <a:cs typeface="Arial" charset="0"/>
              </a:defRPr>
            </a:lvl6pPr>
            <a:lvl7pPr marL="2971800" indent="-228600" eaLnBrk="0" fontAlgn="base" hangingPunct="0">
              <a:spcBef>
                <a:spcPct val="0"/>
              </a:spcBef>
              <a:spcAft>
                <a:spcPct val="0"/>
              </a:spcAft>
              <a:defRPr sz="3600" b="1">
                <a:solidFill>
                  <a:schemeClr val="tx1"/>
                </a:solidFill>
                <a:latin typeface="Arial" charset="0"/>
                <a:cs typeface="Arial" charset="0"/>
              </a:defRPr>
            </a:lvl7pPr>
            <a:lvl8pPr marL="3429000" indent="-228600" eaLnBrk="0" fontAlgn="base" hangingPunct="0">
              <a:spcBef>
                <a:spcPct val="0"/>
              </a:spcBef>
              <a:spcAft>
                <a:spcPct val="0"/>
              </a:spcAft>
              <a:defRPr sz="3600" b="1">
                <a:solidFill>
                  <a:schemeClr val="tx1"/>
                </a:solidFill>
                <a:latin typeface="Arial" charset="0"/>
                <a:cs typeface="Arial" charset="0"/>
              </a:defRPr>
            </a:lvl8pPr>
            <a:lvl9pPr marL="3886200" indent="-228600" eaLnBrk="0" fontAlgn="base" hangingPunct="0">
              <a:spcBef>
                <a:spcPct val="0"/>
              </a:spcBef>
              <a:spcAft>
                <a:spcPct val="0"/>
              </a:spcAft>
              <a:defRPr sz="3600" b="1">
                <a:solidFill>
                  <a:schemeClr val="tx1"/>
                </a:solidFill>
                <a:latin typeface="Arial" charset="0"/>
                <a:cs typeface="Arial" charset="0"/>
              </a:defRPr>
            </a:lvl9pPr>
          </a:lstStyle>
          <a:p>
            <a:pPr eaLnBrk="1" hangingPunct="1"/>
            <a:fld id="{1A36EBFB-27B9-49B9-886D-648B7838DFC7}" type="slidenum">
              <a:rPr lang="ar-SA" sz="1200" b="0" smtClean="0"/>
              <a:pPr eaLnBrk="1" hangingPunct="1"/>
              <a:t>35</a:t>
            </a:fld>
            <a:endParaRPr lang="en-US" sz="1200" b="0" smtClean="0"/>
          </a:p>
        </p:txBody>
      </p:sp>
      <p:sp>
        <p:nvSpPr>
          <p:cNvPr id="82947" name="Rectangle 2"/>
          <p:cNvSpPr>
            <a:spLocks noRot="1" noChangeArrowheads="1" noTextEdit="1"/>
          </p:cNvSpPr>
          <p:nvPr>
            <p:ph type="sldImg"/>
          </p:nvPr>
        </p:nvSpPr>
        <p:spPr>
          <a:ln/>
        </p:spPr>
      </p:sp>
      <p:sp>
        <p:nvSpPr>
          <p:cNvPr id="829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600" b="1">
                <a:solidFill>
                  <a:schemeClr val="tx1"/>
                </a:solidFill>
                <a:latin typeface="Arial" charset="0"/>
                <a:cs typeface="Arial" charset="0"/>
              </a:defRPr>
            </a:lvl1pPr>
            <a:lvl2pPr marL="742950" indent="-285750" eaLnBrk="0" hangingPunct="0">
              <a:defRPr sz="3600" b="1">
                <a:solidFill>
                  <a:schemeClr val="tx1"/>
                </a:solidFill>
                <a:latin typeface="Arial" charset="0"/>
                <a:cs typeface="Arial" charset="0"/>
              </a:defRPr>
            </a:lvl2pPr>
            <a:lvl3pPr marL="1143000" indent="-228600" eaLnBrk="0" hangingPunct="0">
              <a:defRPr sz="3600" b="1">
                <a:solidFill>
                  <a:schemeClr val="tx1"/>
                </a:solidFill>
                <a:latin typeface="Arial" charset="0"/>
                <a:cs typeface="Arial" charset="0"/>
              </a:defRPr>
            </a:lvl3pPr>
            <a:lvl4pPr marL="1600200" indent="-228600" eaLnBrk="0" hangingPunct="0">
              <a:defRPr sz="3600" b="1">
                <a:solidFill>
                  <a:schemeClr val="tx1"/>
                </a:solidFill>
                <a:latin typeface="Arial" charset="0"/>
                <a:cs typeface="Arial" charset="0"/>
              </a:defRPr>
            </a:lvl4pPr>
            <a:lvl5pPr marL="2057400" indent="-228600" eaLnBrk="0" hangingPunct="0">
              <a:defRPr sz="3600" b="1">
                <a:solidFill>
                  <a:schemeClr val="tx1"/>
                </a:solidFill>
                <a:latin typeface="Arial" charset="0"/>
                <a:cs typeface="Arial" charset="0"/>
              </a:defRPr>
            </a:lvl5pPr>
            <a:lvl6pPr marL="2514600" indent="-228600" eaLnBrk="0" fontAlgn="base" hangingPunct="0">
              <a:spcBef>
                <a:spcPct val="0"/>
              </a:spcBef>
              <a:spcAft>
                <a:spcPct val="0"/>
              </a:spcAft>
              <a:defRPr sz="3600" b="1">
                <a:solidFill>
                  <a:schemeClr val="tx1"/>
                </a:solidFill>
                <a:latin typeface="Arial" charset="0"/>
                <a:cs typeface="Arial" charset="0"/>
              </a:defRPr>
            </a:lvl6pPr>
            <a:lvl7pPr marL="2971800" indent="-228600" eaLnBrk="0" fontAlgn="base" hangingPunct="0">
              <a:spcBef>
                <a:spcPct val="0"/>
              </a:spcBef>
              <a:spcAft>
                <a:spcPct val="0"/>
              </a:spcAft>
              <a:defRPr sz="3600" b="1">
                <a:solidFill>
                  <a:schemeClr val="tx1"/>
                </a:solidFill>
                <a:latin typeface="Arial" charset="0"/>
                <a:cs typeface="Arial" charset="0"/>
              </a:defRPr>
            </a:lvl7pPr>
            <a:lvl8pPr marL="3429000" indent="-228600" eaLnBrk="0" fontAlgn="base" hangingPunct="0">
              <a:spcBef>
                <a:spcPct val="0"/>
              </a:spcBef>
              <a:spcAft>
                <a:spcPct val="0"/>
              </a:spcAft>
              <a:defRPr sz="3600" b="1">
                <a:solidFill>
                  <a:schemeClr val="tx1"/>
                </a:solidFill>
                <a:latin typeface="Arial" charset="0"/>
                <a:cs typeface="Arial" charset="0"/>
              </a:defRPr>
            </a:lvl8pPr>
            <a:lvl9pPr marL="3886200" indent="-228600" eaLnBrk="0" fontAlgn="base" hangingPunct="0">
              <a:spcBef>
                <a:spcPct val="0"/>
              </a:spcBef>
              <a:spcAft>
                <a:spcPct val="0"/>
              </a:spcAft>
              <a:defRPr sz="3600" b="1">
                <a:solidFill>
                  <a:schemeClr val="tx1"/>
                </a:solidFill>
                <a:latin typeface="Arial" charset="0"/>
                <a:cs typeface="Arial" charset="0"/>
              </a:defRPr>
            </a:lvl9pPr>
          </a:lstStyle>
          <a:p>
            <a:pPr eaLnBrk="1" hangingPunct="1"/>
            <a:fld id="{F66EDA9E-0E79-4F04-A017-A2D5478D33AE}" type="slidenum">
              <a:rPr lang="ar-SA" sz="1200" b="0" smtClean="0"/>
              <a:pPr eaLnBrk="1" hangingPunct="1"/>
              <a:t>36</a:t>
            </a:fld>
            <a:endParaRPr lang="en-US" sz="1200" b="0" smtClean="0"/>
          </a:p>
        </p:txBody>
      </p:sp>
      <p:sp>
        <p:nvSpPr>
          <p:cNvPr id="83971" name="Rectangle 2"/>
          <p:cNvSpPr>
            <a:spLocks noRot="1" noChangeArrowheads="1" noTextEdit="1"/>
          </p:cNvSpPr>
          <p:nvPr>
            <p:ph type="sldImg"/>
          </p:nvPr>
        </p:nvSpPr>
        <p:spPr>
          <a:ln/>
        </p:spPr>
      </p:sp>
      <p:sp>
        <p:nvSpPr>
          <p:cNvPr id="839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600" b="1">
                <a:solidFill>
                  <a:schemeClr val="tx1"/>
                </a:solidFill>
                <a:latin typeface="Arial" charset="0"/>
                <a:cs typeface="Arial" charset="0"/>
              </a:defRPr>
            </a:lvl1pPr>
            <a:lvl2pPr marL="742950" indent="-285750" eaLnBrk="0" hangingPunct="0">
              <a:defRPr sz="3600" b="1">
                <a:solidFill>
                  <a:schemeClr val="tx1"/>
                </a:solidFill>
                <a:latin typeface="Arial" charset="0"/>
                <a:cs typeface="Arial" charset="0"/>
              </a:defRPr>
            </a:lvl2pPr>
            <a:lvl3pPr marL="1143000" indent="-228600" eaLnBrk="0" hangingPunct="0">
              <a:defRPr sz="3600" b="1">
                <a:solidFill>
                  <a:schemeClr val="tx1"/>
                </a:solidFill>
                <a:latin typeface="Arial" charset="0"/>
                <a:cs typeface="Arial" charset="0"/>
              </a:defRPr>
            </a:lvl3pPr>
            <a:lvl4pPr marL="1600200" indent="-228600" eaLnBrk="0" hangingPunct="0">
              <a:defRPr sz="3600" b="1">
                <a:solidFill>
                  <a:schemeClr val="tx1"/>
                </a:solidFill>
                <a:latin typeface="Arial" charset="0"/>
                <a:cs typeface="Arial" charset="0"/>
              </a:defRPr>
            </a:lvl4pPr>
            <a:lvl5pPr marL="2057400" indent="-228600" eaLnBrk="0" hangingPunct="0">
              <a:defRPr sz="3600" b="1">
                <a:solidFill>
                  <a:schemeClr val="tx1"/>
                </a:solidFill>
                <a:latin typeface="Arial" charset="0"/>
                <a:cs typeface="Arial" charset="0"/>
              </a:defRPr>
            </a:lvl5pPr>
            <a:lvl6pPr marL="2514600" indent="-228600" eaLnBrk="0" fontAlgn="base" hangingPunct="0">
              <a:spcBef>
                <a:spcPct val="0"/>
              </a:spcBef>
              <a:spcAft>
                <a:spcPct val="0"/>
              </a:spcAft>
              <a:defRPr sz="3600" b="1">
                <a:solidFill>
                  <a:schemeClr val="tx1"/>
                </a:solidFill>
                <a:latin typeface="Arial" charset="0"/>
                <a:cs typeface="Arial" charset="0"/>
              </a:defRPr>
            </a:lvl6pPr>
            <a:lvl7pPr marL="2971800" indent="-228600" eaLnBrk="0" fontAlgn="base" hangingPunct="0">
              <a:spcBef>
                <a:spcPct val="0"/>
              </a:spcBef>
              <a:spcAft>
                <a:spcPct val="0"/>
              </a:spcAft>
              <a:defRPr sz="3600" b="1">
                <a:solidFill>
                  <a:schemeClr val="tx1"/>
                </a:solidFill>
                <a:latin typeface="Arial" charset="0"/>
                <a:cs typeface="Arial" charset="0"/>
              </a:defRPr>
            </a:lvl7pPr>
            <a:lvl8pPr marL="3429000" indent="-228600" eaLnBrk="0" fontAlgn="base" hangingPunct="0">
              <a:spcBef>
                <a:spcPct val="0"/>
              </a:spcBef>
              <a:spcAft>
                <a:spcPct val="0"/>
              </a:spcAft>
              <a:defRPr sz="3600" b="1">
                <a:solidFill>
                  <a:schemeClr val="tx1"/>
                </a:solidFill>
                <a:latin typeface="Arial" charset="0"/>
                <a:cs typeface="Arial" charset="0"/>
              </a:defRPr>
            </a:lvl8pPr>
            <a:lvl9pPr marL="3886200" indent="-228600" eaLnBrk="0" fontAlgn="base" hangingPunct="0">
              <a:spcBef>
                <a:spcPct val="0"/>
              </a:spcBef>
              <a:spcAft>
                <a:spcPct val="0"/>
              </a:spcAft>
              <a:defRPr sz="3600" b="1">
                <a:solidFill>
                  <a:schemeClr val="tx1"/>
                </a:solidFill>
                <a:latin typeface="Arial" charset="0"/>
                <a:cs typeface="Arial" charset="0"/>
              </a:defRPr>
            </a:lvl9pPr>
          </a:lstStyle>
          <a:p>
            <a:pPr eaLnBrk="1" hangingPunct="1"/>
            <a:fld id="{067D5B98-64B4-46C3-8B1B-233E753B1E30}" type="slidenum">
              <a:rPr lang="ar-SA" sz="1200" b="0" smtClean="0"/>
              <a:pPr eaLnBrk="1" hangingPunct="1"/>
              <a:t>37</a:t>
            </a:fld>
            <a:endParaRPr lang="en-US" sz="1200" b="0" smtClean="0"/>
          </a:p>
        </p:txBody>
      </p:sp>
      <p:sp>
        <p:nvSpPr>
          <p:cNvPr id="84995" name="Rectangle 2"/>
          <p:cNvSpPr>
            <a:spLocks noRot="1" noChangeArrowheads="1" noTextEdit="1"/>
          </p:cNvSpPr>
          <p:nvPr>
            <p:ph type="sldImg"/>
          </p:nvPr>
        </p:nvSpPr>
        <p:spPr>
          <a:ln/>
        </p:spPr>
      </p:sp>
      <p:sp>
        <p:nvSpPr>
          <p:cNvPr id="849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600" b="1">
                <a:solidFill>
                  <a:schemeClr val="tx1"/>
                </a:solidFill>
                <a:latin typeface="Arial" charset="0"/>
                <a:cs typeface="Arial" charset="0"/>
              </a:defRPr>
            </a:lvl1pPr>
            <a:lvl2pPr marL="742950" indent="-285750" eaLnBrk="0" hangingPunct="0">
              <a:defRPr sz="3600" b="1">
                <a:solidFill>
                  <a:schemeClr val="tx1"/>
                </a:solidFill>
                <a:latin typeface="Arial" charset="0"/>
                <a:cs typeface="Arial" charset="0"/>
              </a:defRPr>
            </a:lvl2pPr>
            <a:lvl3pPr marL="1143000" indent="-228600" eaLnBrk="0" hangingPunct="0">
              <a:defRPr sz="3600" b="1">
                <a:solidFill>
                  <a:schemeClr val="tx1"/>
                </a:solidFill>
                <a:latin typeface="Arial" charset="0"/>
                <a:cs typeface="Arial" charset="0"/>
              </a:defRPr>
            </a:lvl3pPr>
            <a:lvl4pPr marL="1600200" indent="-228600" eaLnBrk="0" hangingPunct="0">
              <a:defRPr sz="3600" b="1">
                <a:solidFill>
                  <a:schemeClr val="tx1"/>
                </a:solidFill>
                <a:latin typeface="Arial" charset="0"/>
                <a:cs typeface="Arial" charset="0"/>
              </a:defRPr>
            </a:lvl4pPr>
            <a:lvl5pPr marL="2057400" indent="-228600" eaLnBrk="0" hangingPunct="0">
              <a:defRPr sz="3600" b="1">
                <a:solidFill>
                  <a:schemeClr val="tx1"/>
                </a:solidFill>
                <a:latin typeface="Arial" charset="0"/>
                <a:cs typeface="Arial" charset="0"/>
              </a:defRPr>
            </a:lvl5pPr>
            <a:lvl6pPr marL="2514600" indent="-228600" eaLnBrk="0" fontAlgn="base" hangingPunct="0">
              <a:spcBef>
                <a:spcPct val="0"/>
              </a:spcBef>
              <a:spcAft>
                <a:spcPct val="0"/>
              </a:spcAft>
              <a:defRPr sz="3600" b="1">
                <a:solidFill>
                  <a:schemeClr val="tx1"/>
                </a:solidFill>
                <a:latin typeface="Arial" charset="0"/>
                <a:cs typeface="Arial" charset="0"/>
              </a:defRPr>
            </a:lvl6pPr>
            <a:lvl7pPr marL="2971800" indent="-228600" eaLnBrk="0" fontAlgn="base" hangingPunct="0">
              <a:spcBef>
                <a:spcPct val="0"/>
              </a:spcBef>
              <a:spcAft>
                <a:spcPct val="0"/>
              </a:spcAft>
              <a:defRPr sz="3600" b="1">
                <a:solidFill>
                  <a:schemeClr val="tx1"/>
                </a:solidFill>
                <a:latin typeface="Arial" charset="0"/>
                <a:cs typeface="Arial" charset="0"/>
              </a:defRPr>
            </a:lvl7pPr>
            <a:lvl8pPr marL="3429000" indent="-228600" eaLnBrk="0" fontAlgn="base" hangingPunct="0">
              <a:spcBef>
                <a:spcPct val="0"/>
              </a:spcBef>
              <a:spcAft>
                <a:spcPct val="0"/>
              </a:spcAft>
              <a:defRPr sz="3600" b="1">
                <a:solidFill>
                  <a:schemeClr val="tx1"/>
                </a:solidFill>
                <a:latin typeface="Arial" charset="0"/>
                <a:cs typeface="Arial" charset="0"/>
              </a:defRPr>
            </a:lvl8pPr>
            <a:lvl9pPr marL="3886200" indent="-228600" eaLnBrk="0" fontAlgn="base" hangingPunct="0">
              <a:spcBef>
                <a:spcPct val="0"/>
              </a:spcBef>
              <a:spcAft>
                <a:spcPct val="0"/>
              </a:spcAft>
              <a:defRPr sz="3600" b="1">
                <a:solidFill>
                  <a:schemeClr val="tx1"/>
                </a:solidFill>
                <a:latin typeface="Arial" charset="0"/>
                <a:cs typeface="Arial" charset="0"/>
              </a:defRPr>
            </a:lvl9pPr>
          </a:lstStyle>
          <a:p>
            <a:pPr eaLnBrk="1" hangingPunct="1"/>
            <a:fld id="{58D30A45-EE90-47A8-9CE3-81FEB829A4CF}" type="slidenum">
              <a:rPr lang="ar-SA" sz="1200" b="0" smtClean="0"/>
              <a:pPr eaLnBrk="1" hangingPunct="1"/>
              <a:t>38</a:t>
            </a:fld>
            <a:endParaRPr lang="en-US" sz="1200" b="0" smtClean="0"/>
          </a:p>
        </p:txBody>
      </p:sp>
      <p:sp>
        <p:nvSpPr>
          <p:cNvPr id="86019" name="Rectangle 2"/>
          <p:cNvSpPr>
            <a:spLocks noRot="1" noChangeArrowheads="1" noTextEdit="1"/>
          </p:cNvSpPr>
          <p:nvPr>
            <p:ph type="sldImg"/>
          </p:nvPr>
        </p:nvSpPr>
        <p:spPr>
          <a:ln/>
        </p:spPr>
      </p:sp>
      <p:sp>
        <p:nvSpPr>
          <p:cNvPr id="860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600" b="1">
                <a:solidFill>
                  <a:schemeClr val="tx1"/>
                </a:solidFill>
                <a:latin typeface="Arial" charset="0"/>
                <a:cs typeface="Arial" charset="0"/>
              </a:defRPr>
            </a:lvl1pPr>
            <a:lvl2pPr marL="742950" indent="-285750" eaLnBrk="0" hangingPunct="0">
              <a:defRPr sz="3600" b="1">
                <a:solidFill>
                  <a:schemeClr val="tx1"/>
                </a:solidFill>
                <a:latin typeface="Arial" charset="0"/>
                <a:cs typeface="Arial" charset="0"/>
              </a:defRPr>
            </a:lvl2pPr>
            <a:lvl3pPr marL="1143000" indent="-228600" eaLnBrk="0" hangingPunct="0">
              <a:defRPr sz="3600" b="1">
                <a:solidFill>
                  <a:schemeClr val="tx1"/>
                </a:solidFill>
                <a:latin typeface="Arial" charset="0"/>
                <a:cs typeface="Arial" charset="0"/>
              </a:defRPr>
            </a:lvl3pPr>
            <a:lvl4pPr marL="1600200" indent="-228600" eaLnBrk="0" hangingPunct="0">
              <a:defRPr sz="3600" b="1">
                <a:solidFill>
                  <a:schemeClr val="tx1"/>
                </a:solidFill>
                <a:latin typeface="Arial" charset="0"/>
                <a:cs typeface="Arial" charset="0"/>
              </a:defRPr>
            </a:lvl4pPr>
            <a:lvl5pPr marL="2057400" indent="-228600" eaLnBrk="0" hangingPunct="0">
              <a:defRPr sz="3600" b="1">
                <a:solidFill>
                  <a:schemeClr val="tx1"/>
                </a:solidFill>
                <a:latin typeface="Arial" charset="0"/>
                <a:cs typeface="Arial" charset="0"/>
              </a:defRPr>
            </a:lvl5pPr>
            <a:lvl6pPr marL="2514600" indent="-228600" eaLnBrk="0" fontAlgn="base" hangingPunct="0">
              <a:spcBef>
                <a:spcPct val="0"/>
              </a:spcBef>
              <a:spcAft>
                <a:spcPct val="0"/>
              </a:spcAft>
              <a:defRPr sz="3600" b="1">
                <a:solidFill>
                  <a:schemeClr val="tx1"/>
                </a:solidFill>
                <a:latin typeface="Arial" charset="0"/>
                <a:cs typeface="Arial" charset="0"/>
              </a:defRPr>
            </a:lvl6pPr>
            <a:lvl7pPr marL="2971800" indent="-228600" eaLnBrk="0" fontAlgn="base" hangingPunct="0">
              <a:spcBef>
                <a:spcPct val="0"/>
              </a:spcBef>
              <a:spcAft>
                <a:spcPct val="0"/>
              </a:spcAft>
              <a:defRPr sz="3600" b="1">
                <a:solidFill>
                  <a:schemeClr val="tx1"/>
                </a:solidFill>
                <a:latin typeface="Arial" charset="0"/>
                <a:cs typeface="Arial" charset="0"/>
              </a:defRPr>
            </a:lvl7pPr>
            <a:lvl8pPr marL="3429000" indent="-228600" eaLnBrk="0" fontAlgn="base" hangingPunct="0">
              <a:spcBef>
                <a:spcPct val="0"/>
              </a:spcBef>
              <a:spcAft>
                <a:spcPct val="0"/>
              </a:spcAft>
              <a:defRPr sz="3600" b="1">
                <a:solidFill>
                  <a:schemeClr val="tx1"/>
                </a:solidFill>
                <a:latin typeface="Arial" charset="0"/>
                <a:cs typeface="Arial" charset="0"/>
              </a:defRPr>
            </a:lvl8pPr>
            <a:lvl9pPr marL="3886200" indent="-228600" eaLnBrk="0" fontAlgn="base" hangingPunct="0">
              <a:spcBef>
                <a:spcPct val="0"/>
              </a:spcBef>
              <a:spcAft>
                <a:spcPct val="0"/>
              </a:spcAft>
              <a:defRPr sz="3600" b="1">
                <a:solidFill>
                  <a:schemeClr val="tx1"/>
                </a:solidFill>
                <a:latin typeface="Arial" charset="0"/>
                <a:cs typeface="Arial" charset="0"/>
              </a:defRPr>
            </a:lvl9pPr>
          </a:lstStyle>
          <a:p>
            <a:pPr eaLnBrk="1" hangingPunct="1"/>
            <a:fld id="{482549D0-96C9-439F-8B57-349E4A1A75D2}" type="slidenum">
              <a:rPr lang="ar-SA" sz="1200" b="0" smtClean="0"/>
              <a:pPr eaLnBrk="1" hangingPunct="1"/>
              <a:t>39</a:t>
            </a:fld>
            <a:endParaRPr lang="en-US" sz="1200" b="0" smtClean="0"/>
          </a:p>
        </p:txBody>
      </p:sp>
      <p:sp>
        <p:nvSpPr>
          <p:cNvPr id="87043" name="Rectangle 2"/>
          <p:cNvSpPr>
            <a:spLocks noRot="1" noChangeArrowheads="1" noTextEdit="1"/>
          </p:cNvSpPr>
          <p:nvPr>
            <p:ph type="sldImg"/>
          </p:nvPr>
        </p:nvSpPr>
        <p:spPr>
          <a:ln/>
        </p:spPr>
      </p:sp>
      <p:sp>
        <p:nvSpPr>
          <p:cNvPr id="870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600" b="1">
                <a:solidFill>
                  <a:schemeClr val="tx1"/>
                </a:solidFill>
                <a:latin typeface="Arial" charset="0"/>
                <a:cs typeface="Arial" charset="0"/>
              </a:defRPr>
            </a:lvl1pPr>
            <a:lvl2pPr marL="742950" indent="-285750" eaLnBrk="0" hangingPunct="0">
              <a:defRPr sz="3600" b="1">
                <a:solidFill>
                  <a:schemeClr val="tx1"/>
                </a:solidFill>
                <a:latin typeface="Arial" charset="0"/>
                <a:cs typeface="Arial" charset="0"/>
              </a:defRPr>
            </a:lvl2pPr>
            <a:lvl3pPr marL="1143000" indent="-228600" eaLnBrk="0" hangingPunct="0">
              <a:defRPr sz="3600" b="1">
                <a:solidFill>
                  <a:schemeClr val="tx1"/>
                </a:solidFill>
                <a:latin typeface="Arial" charset="0"/>
                <a:cs typeface="Arial" charset="0"/>
              </a:defRPr>
            </a:lvl3pPr>
            <a:lvl4pPr marL="1600200" indent="-228600" eaLnBrk="0" hangingPunct="0">
              <a:defRPr sz="3600" b="1">
                <a:solidFill>
                  <a:schemeClr val="tx1"/>
                </a:solidFill>
                <a:latin typeface="Arial" charset="0"/>
                <a:cs typeface="Arial" charset="0"/>
              </a:defRPr>
            </a:lvl4pPr>
            <a:lvl5pPr marL="2057400" indent="-228600" eaLnBrk="0" hangingPunct="0">
              <a:defRPr sz="3600" b="1">
                <a:solidFill>
                  <a:schemeClr val="tx1"/>
                </a:solidFill>
                <a:latin typeface="Arial" charset="0"/>
                <a:cs typeface="Arial" charset="0"/>
              </a:defRPr>
            </a:lvl5pPr>
            <a:lvl6pPr marL="2514600" indent="-228600" eaLnBrk="0" fontAlgn="base" hangingPunct="0">
              <a:spcBef>
                <a:spcPct val="0"/>
              </a:spcBef>
              <a:spcAft>
                <a:spcPct val="0"/>
              </a:spcAft>
              <a:defRPr sz="3600" b="1">
                <a:solidFill>
                  <a:schemeClr val="tx1"/>
                </a:solidFill>
                <a:latin typeface="Arial" charset="0"/>
                <a:cs typeface="Arial" charset="0"/>
              </a:defRPr>
            </a:lvl6pPr>
            <a:lvl7pPr marL="2971800" indent="-228600" eaLnBrk="0" fontAlgn="base" hangingPunct="0">
              <a:spcBef>
                <a:spcPct val="0"/>
              </a:spcBef>
              <a:spcAft>
                <a:spcPct val="0"/>
              </a:spcAft>
              <a:defRPr sz="3600" b="1">
                <a:solidFill>
                  <a:schemeClr val="tx1"/>
                </a:solidFill>
                <a:latin typeface="Arial" charset="0"/>
                <a:cs typeface="Arial" charset="0"/>
              </a:defRPr>
            </a:lvl7pPr>
            <a:lvl8pPr marL="3429000" indent="-228600" eaLnBrk="0" fontAlgn="base" hangingPunct="0">
              <a:spcBef>
                <a:spcPct val="0"/>
              </a:spcBef>
              <a:spcAft>
                <a:spcPct val="0"/>
              </a:spcAft>
              <a:defRPr sz="3600" b="1">
                <a:solidFill>
                  <a:schemeClr val="tx1"/>
                </a:solidFill>
                <a:latin typeface="Arial" charset="0"/>
                <a:cs typeface="Arial" charset="0"/>
              </a:defRPr>
            </a:lvl8pPr>
            <a:lvl9pPr marL="3886200" indent="-228600" eaLnBrk="0" fontAlgn="base" hangingPunct="0">
              <a:spcBef>
                <a:spcPct val="0"/>
              </a:spcBef>
              <a:spcAft>
                <a:spcPct val="0"/>
              </a:spcAft>
              <a:defRPr sz="3600" b="1">
                <a:solidFill>
                  <a:schemeClr val="tx1"/>
                </a:solidFill>
                <a:latin typeface="Arial" charset="0"/>
                <a:cs typeface="Arial" charset="0"/>
              </a:defRPr>
            </a:lvl9pPr>
          </a:lstStyle>
          <a:p>
            <a:pPr eaLnBrk="1" hangingPunct="1"/>
            <a:fld id="{9400C03C-4E91-420F-B3A3-F5E984944E84}" type="slidenum">
              <a:rPr lang="ar-SA" sz="1200" b="0" smtClean="0"/>
              <a:pPr eaLnBrk="1" hangingPunct="1"/>
              <a:t>4</a:t>
            </a:fld>
            <a:endParaRPr lang="en-US" sz="1200" b="0" smtClean="0"/>
          </a:p>
        </p:txBody>
      </p:sp>
      <p:sp>
        <p:nvSpPr>
          <p:cNvPr id="51203" name="Rectangle 2"/>
          <p:cNvSpPr>
            <a:spLocks noRot="1" noChangeArrowheads="1" noTextEdit="1"/>
          </p:cNvSpPr>
          <p:nvPr>
            <p:ph type="sldImg"/>
          </p:nvPr>
        </p:nvSpPr>
        <p:spPr>
          <a:ln/>
        </p:spPr>
      </p:sp>
      <p:sp>
        <p:nvSpPr>
          <p:cNvPr id="512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600" b="1">
                <a:solidFill>
                  <a:schemeClr val="tx1"/>
                </a:solidFill>
                <a:latin typeface="Arial" charset="0"/>
                <a:cs typeface="Arial" charset="0"/>
              </a:defRPr>
            </a:lvl1pPr>
            <a:lvl2pPr marL="742950" indent="-285750" eaLnBrk="0" hangingPunct="0">
              <a:defRPr sz="3600" b="1">
                <a:solidFill>
                  <a:schemeClr val="tx1"/>
                </a:solidFill>
                <a:latin typeface="Arial" charset="0"/>
                <a:cs typeface="Arial" charset="0"/>
              </a:defRPr>
            </a:lvl2pPr>
            <a:lvl3pPr marL="1143000" indent="-228600" eaLnBrk="0" hangingPunct="0">
              <a:defRPr sz="3600" b="1">
                <a:solidFill>
                  <a:schemeClr val="tx1"/>
                </a:solidFill>
                <a:latin typeface="Arial" charset="0"/>
                <a:cs typeface="Arial" charset="0"/>
              </a:defRPr>
            </a:lvl3pPr>
            <a:lvl4pPr marL="1600200" indent="-228600" eaLnBrk="0" hangingPunct="0">
              <a:defRPr sz="3600" b="1">
                <a:solidFill>
                  <a:schemeClr val="tx1"/>
                </a:solidFill>
                <a:latin typeface="Arial" charset="0"/>
                <a:cs typeface="Arial" charset="0"/>
              </a:defRPr>
            </a:lvl4pPr>
            <a:lvl5pPr marL="2057400" indent="-228600" eaLnBrk="0" hangingPunct="0">
              <a:defRPr sz="3600" b="1">
                <a:solidFill>
                  <a:schemeClr val="tx1"/>
                </a:solidFill>
                <a:latin typeface="Arial" charset="0"/>
                <a:cs typeface="Arial" charset="0"/>
              </a:defRPr>
            </a:lvl5pPr>
            <a:lvl6pPr marL="2514600" indent="-228600" eaLnBrk="0" fontAlgn="base" hangingPunct="0">
              <a:spcBef>
                <a:spcPct val="0"/>
              </a:spcBef>
              <a:spcAft>
                <a:spcPct val="0"/>
              </a:spcAft>
              <a:defRPr sz="3600" b="1">
                <a:solidFill>
                  <a:schemeClr val="tx1"/>
                </a:solidFill>
                <a:latin typeface="Arial" charset="0"/>
                <a:cs typeface="Arial" charset="0"/>
              </a:defRPr>
            </a:lvl6pPr>
            <a:lvl7pPr marL="2971800" indent="-228600" eaLnBrk="0" fontAlgn="base" hangingPunct="0">
              <a:spcBef>
                <a:spcPct val="0"/>
              </a:spcBef>
              <a:spcAft>
                <a:spcPct val="0"/>
              </a:spcAft>
              <a:defRPr sz="3600" b="1">
                <a:solidFill>
                  <a:schemeClr val="tx1"/>
                </a:solidFill>
                <a:latin typeface="Arial" charset="0"/>
                <a:cs typeface="Arial" charset="0"/>
              </a:defRPr>
            </a:lvl7pPr>
            <a:lvl8pPr marL="3429000" indent="-228600" eaLnBrk="0" fontAlgn="base" hangingPunct="0">
              <a:spcBef>
                <a:spcPct val="0"/>
              </a:spcBef>
              <a:spcAft>
                <a:spcPct val="0"/>
              </a:spcAft>
              <a:defRPr sz="3600" b="1">
                <a:solidFill>
                  <a:schemeClr val="tx1"/>
                </a:solidFill>
                <a:latin typeface="Arial" charset="0"/>
                <a:cs typeface="Arial" charset="0"/>
              </a:defRPr>
            </a:lvl8pPr>
            <a:lvl9pPr marL="3886200" indent="-228600" eaLnBrk="0" fontAlgn="base" hangingPunct="0">
              <a:spcBef>
                <a:spcPct val="0"/>
              </a:spcBef>
              <a:spcAft>
                <a:spcPct val="0"/>
              </a:spcAft>
              <a:defRPr sz="3600" b="1">
                <a:solidFill>
                  <a:schemeClr val="tx1"/>
                </a:solidFill>
                <a:latin typeface="Arial" charset="0"/>
                <a:cs typeface="Arial" charset="0"/>
              </a:defRPr>
            </a:lvl9pPr>
          </a:lstStyle>
          <a:p>
            <a:pPr eaLnBrk="1" hangingPunct="1"/>
            <a:fld id="{FBF92FF9-9A97-449D-9784-74E6D34DD225}" type="slidenum">
              <a:rPr lang="ar-SA" sz="1200" b="0" smtClean="0"/>
              <a:pPr eaLnBrk="1" hangingPunct="1"/>
              <a:t>40</a:t>
            </a:fld>
            <a:endParaRPr lang="en-US" sz="1200" b="0" smtClean="0"/>
          </a:p>
        </p:txBody>
      </p:sp>
      <p:sp>
        <p:nvSpPr>
          <p:cNvPr id="88067" name="Rectangle 2"/>
          <p:cNvSpPr>
            <a:spLocks noRot="1" noChangeArrowheads="1" noTextEdit="1"/>
          </p:cNvSpPr>
          <p:nvPr>
            <p:ph type="sldImg"/>
          </p:nvPr>
        </p:nvSpPr>
        <p:spPr>
          <a:ln/>
        </p:spPr>
      </p:sp>
      <p:sp>
        <p:nvSpPr>
          <p:cNvPr id="880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600" b="1">
                <a:solidFill>
                  <a:schemeClr val="tx1"/>
                </a:solidFill>
                <a:latin typeface="Arial" charset="0"/>
                <a:cs typeface="Arial" charset="0"/>
              </a:defRPr>
            </a:lvl1pPr>
            <a:lvl2pPr marL="742950" indent="-285750" eaLnBrk="0" hangingPunct="0">
              <a:defRPr sz="3600" b="1">
                <a:solidFill>
                  <a:schemeClr val="tx1"/>
                </a:solidFill>
                <a:latin typeface="Arial" charset="0"/>
                <a:cs typeface="Arial" charset="0"/>
              </a:defRPr>
            </a:lvl2pPr>
            <a:lvl3pPr marL="1143000" indent="-228600" eaLnBrk="0" hangingPunct="0">
              <a:defRPr sz="3600" b="1">
                <a:solidFill>
                  <a:schemeClr val="tx1"/>
                </a:solidFill>
                <a:latin typeface="Arial" charset="0"/>
                <a:cs typeface="Arial" charset="0"/>
              </a:defRPr>
            </a:lvl3pPr>
            <a:lvl4pPr marL="1600200" indent="-228600" eaLnBrk="0" hangingPunct="0">
              <a:defRPr sz="3600" b="1">
                <a:solidFill>
                  <a:schemeClr val="tx1"/>
                </a:solidFill>
                <a:latin typeface="Arial" charset="0"/>
                <a:cs typeface="Arial" charset="0"/>
              </a:defRPr>
            </a:lvl4pPr>
            <a:lvl5pPr marL="2057400" indent="-228600" eaLnBrk="0" hangingPunct="0">
              <a:defRPr sz="3600" b="1">
                <a:solidFill>
                  <a:schemeClr val="tx1"/>
                </a:solidFill>
                <a:latin typeface="Arial" charset="0"/>
                <a:cs typeface="Arial" charset="0"/>
              </a:defRPr>
            </a:lvl5pPr>
            <a:lvl6pPr marL="2514600" indent="-228600" eaLnBrk="0" fontAlgn="base" hangingPunct="0">
              <a:spcBef>
                <a:spcPct val="0"/>
              </a:spcBef>
              <a:spcAft>
                <a:spcPct val="0"/>
              </a:spcAft>
              <a:defRPr sz="3600" b="1">
                <a:solidFill>
                  <a:schemeClr val="tx1"/>
                </a:solidFill>
                <a:latin typeface="Arial" charset="0"/>
                <a:cs typeface="Arial" charset="0"/>
              </a:defRPr>
            </a:lvl6pPr>
            <a:lvl7pPr marL="2971800" indent="-228600" eaLnBrk="0" fontAlgn="base" hangingPunct="0">
              <a:spcBef>
                <a:spcPct val="0"/>
              </a:spcBef>
              <a:spcAft>
                <a:spcPct val="0"/>
              </a:spcAft>
              <a:defRPr sz="3600" b="1">
                <a:solidFill>
                  <a:schemeClr val="tx1"/>
                </a:solidFill>
                <a:latin typeface="Arial" charset="0"/>
                <a:cs typeface="Arial" charset="0"/>
              </a:defRPr>
            </a:lvl7pPr>
            <a:lvl8pPr marL="3429000" indent="-228600" eaLnBrk="0" fontAlgn="base" hangingPunct="0">
              <a:spcBef>
                <a:spcPct val="0"/>
              </a:spcBef>
              <a:spcAft>
                <a:spcPct val="0"/>
              </a:spcAft>
              <a:defRPr sz="3600" b="1">
                <a:solidFill>
                  <a:schemeClr val="tx1"/>
                </a:solidFill>
                <a:latin typeface="Arial" charset="0"/>
                <a:cs typeface="Arial" charset="0"/>
              </a:defRPr>
            </a:lvl8pPr>
            <a:lvl9pPr marL="3886200" indent="-228600" eaLnBrk="0" fontAlgn="base" hangingPunct="0">
              <a:spcBef>
                <a:spcPct val="0"/>
              </a:spcBef>
              <a:spcAft>
                <a:spcPct val="0"/>
              </a:spcAft>
              <a:defRPr sz="3600" b="1">
                <a:solidFill>
                  <a:schemeClr val="tx1"/>
                </a:solidFill>
                <a:latin typeface="Arial" charset="0"/>
                <a:cs typeface="Arial" charset="0"/>
              </a:defRPr>
            </a:lvl9pPr>
          </a:lstStyle>
          <a:p>
            <a:pPr eaLnBrk="1" hangingPunct="1"/>
            <a:fld id="{314D7F37-E699-45C8-938F-8554818C367D}" type="slidenum">
              <a:rPr lang="ar-SA" sz="1200" b="0" smtClean="0"/>
              <a:pPr eaLnBrk="1" hangingPunct="1"/>
              <a:t>41</a:t>
            </a:fld>
            <a:endParaRPr lang="en-US" sz="1200" b="0" smtClean="0"/>
          </a:p>
        </p:txBody>
      </p:sp>
      <p:sp>
        <p:nvSpPr>
          <p:cNvPr id="89091" name="Rectangle 2"/>
          <p:cNvSpPr>
            <a:spLocks noRot="1" noChangeArrowheads="1" noTextEdit="1"/>
          </p:cNvSpPr>
          <p:nvPr>
            <p:ph type="sldImg"/>
          </p:nvPr>
        </p:nvSpPr>
        <p:spPr>
          <a:ln/>
        </p:spPr>
      </p:sp>
      <p:sp>
        <p:nvSpPr>
          <p:cNvPr id="890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600" b="1">
                <a:solidFill>
                  <a:schemeClr val="tx1"/>
                </a:solidFill>
                <a:latin typeface="Arial" charset="0"/>
                <a:cs typeface="Arial" charset="0"/>
              </a:defRPr>
            </a:lvl1pPr>
            <a:lvl2pPr marL="742950" indent="-285750" eaLnBrk="0" hangingPunct="0">
              <a:defRPr sz="3600" b="1">
                <a:solidFill>
                  <a:schemeClr val="tx1"/>
                </a:solidFill>
                <a:latin typeface="Arial" charset="0"/>
                <a:cs typeface="Arial" charset="0"/>
              </a:defRPr>
            </a:lvl2pPr>
            <a:lvl3pPr marL="1143000" indent="-228600" eaLnBrk="0" hangingPunct="0">
              <a:defRPr sz="3600" b="1">
                <a:solidFill>
                  <a:schemeClr val="tx1"/>
                </a:solidFill>
                <a:latin typeface="Arial" charset="0"/>
                <a:cs typeface="Arial" charset="0"/>
              </a:defRPr>
            </a:lvl3pPr>
            <a:lvl4pPr marL="1600200" indent="-228600" eaLnBrk="0" hangingPunct="0">
              <a:defRPr sz="3600" b="1">
                <a:solidFill>
                  <a:schemeClr val="tx1"/>
                </a:solidFill>
                <a:latin typeface="Arial" charset="0"/>
                <a:cs typeface="Arial" charset="0"/>
              </a:defRPr>
            </a:lvl4pPr>
            <a:lvl5pPr marL="2057400" indent="-228600" eaLnBrk="0" hangingPunct="0">
              <a:defRPr sz="3600" b="1">
                <a:solidFill>
                  <a:schemeClr val="tx1"/>
                </a:solidFill>
                <a:latin typeface="Arial" charset="0"/>
                <a:cs typeface="Arial" charset="0"/>
              </a:defRPr>
            </a:lvl5pPr>
            <a:lvl6pPr marL="2514600" indent="-228600" eaLnBrk="0" fontAlgn="base" hangingPunct="0">
              <a:spcBef>
                <a:spcPct val="0"/>
              </a:spcBef>
              <a:spcAft>
                <a:spcPct val="0"/>
              </a:spcAft>
              <a:defRPr sz="3600" b="1">
                <a:solidFill>
                  <a:schemeClr val="tx1"/>
                </a:solidFill>
                <a:latin typeface="Arial" charset="0"/>
                <a:cs typeface="Arial" charset="0"/>
              </a:defRPr>
            </a:lvl6pPr>
            <a:lvl7pPr marL="2971800" indent="-228600" eaLnBrk="0" fontAlgn="base" hangingPunct="0">
              <a:spcBef>
                <a:spcPct val="0"/>
              </a:spcBef>
              <a:spcAft>
                <a:spcPct val="0"/>
              </a:spcAft>
              <a:defRPr sz="3600" b="1">
                <a:solidFill>
                  <a:schemeClr val="tx1"/>
                </a:solidFill>
                <a:latin typeface="Arial" charset="0"/>
                <a:cs typeface="Arial" charset="0"/>
              </a:defRPr>
            </a:lvl7pPr>
            <a:lvl8pPr marL="3429000" indent="-228600" eaLnBrk="0" fontAlgn="base" hangingPunct="0">
              <a:spcBef>
                <a:spcPct val="0"/>
              </a:spcBef>
              <a:spcAft>
                <a:spcPct val="0"/>
              </a:spcAft>
              <a:defRPr sz="3600" b="1">
                <a:solidFill>
                  <a:schemeClr val="tx1"/>
                </a:solidFill>
                <a:latin typeface="Arial" charset="0"/>
                <a:cs typeface="Arial" charset="0"/>
              </a:defRPr>
            </a:lvl8pPr>
            <a:lvl9pPr marL="3886200" indent="-228600" eaLnBrk="0" fontAlgn="base" hangingPunct="0">
              <a:spcBef>
                <a:spcPct val="0"/>
              </a:spcBef>
              <a:spcAft>
                <a:spcPct val="0"/>
              </a:spcAft>
              <a:defRPr sz="3600" b="1">
                <a:solidFill>
                  <a:schemeClr val="tx1"/>
                </a:solidFill>
                <a:latin typeface="Arial" charset="0"/>
                <a:cs typeface="Arial" charset="0"/>
              </a:defRPr>
            </a:lvl9pPr>
          </a:lstStyle>
          <a:p>
            <a:pPr eaLnBrk="1" hangingPunct="1"/>
            <a:fld id="{0164A058-5E4F-4524-9CB3-E1DE60FC17D1}" type="slidenum">
              <a:rPr lang="ar-SA" sz="1200" b="0" smtClean="0"/>
              <a:pPr eaLnBrk="1" hangingPunct="1"/>
              <a:t>42</a:t>
            </a:fld>
            <a:endParaRPr lang="en-US" sz="1200" b="0" smtClean="0"/>
          </a:p>
        </p:txBody>
      </p:sp>
      <p:sp>
        <p:nvSpPr>
          <p:cNvPr id="90115" name="Rectangle 2"/>
          <p:cNvSpPr>
            <a:spLocks noRot="1" noChangeArrowheads="1" noTextEdit="1"/>
          </p:cNvSpPr>
          <p:nvPr>
            <p:ph type="sldImg"/>
          </p:nvPr>
        </p:nvSpPr>
        <p:spPr>
          <a:ln/>
        </p:spPr>
      </p:sp>
      <p:sp>
        <p:nvSpPr>
          <p:cNvPr id="901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600" b="1">
                <a:solidFill>
                  <a:schemeClr val="tx1"/>
                </a:solidFill>
                <a:latin typeface="Arial" charset="0"/>
                <a:cs typeface="Arial" charset="0"/>
              </a:defRPr>
            </a:lvl1pPr>
            <a:lvl2pPr marL="742950" indent="-285750" eaLnBrk="0" hangingPunct="0">
              <a:defRPr sz="3600" b="1">
                <a:solidFill>
                  <a:schemeClr val="tx1"/>
                </a:solidFill>
                <a:latin typeface="Arial" charset="0"/>
                <a:cs typeface="Arial" charset="0"/>
              </a:defRPr>
            </a:lvl2pPr>
            <a:lvl3pPr marL="1143000" indent="-228600" eaLnBrk="0" hangingPunct="0">
              <a:defRPr sz="3600" b="1">
                <a:solidFill>
                  <a:schemeClr val="tx1"/>
                </a:solidFill>
                <a:latin typeface="Arial" charset="0"/>
                <a:cs typeface="Arial" charset="0"/>
              </a:defRPr>
            </a:lvl3pPr>
            <a:lvl4pPr marL="1600200" indent="-228600" eaLnBrk="0" hangingPunct="0">
              <a:defRPr sz="3600" b="1">
                <a:solidFill>
                  <a:schemeClr val="tx1"/>
                </a:solidFill>
                <a:latin typeface="Arial" charset="0"/>
                <a:cs typeface="Arial" charset="0"/>
              </a:defRPr>
            </a:lvl4pPr>
            <a:lvl5pPr marL="2057400" indent="-228600" eaLnBrk="0" hangingPunct="0">
              <a:defRPr sz="3600" b="1">
                <a:solidFill>
                  <a:schemeClr val="tx1"/>
                </a:solidFill>
                <a:latin typeface="Arial" charset="0"/>
                <a:cs typeface="Arial" charset="0"/>
              </a:defRPr>
            </a:lvl5pPr>
            <a:lvl6pPr marL="2514600" indent="-228600" eaLnBrk="0" fontAlgn="base" hangingPunct="0">
              <a:spcBef>
                <a:spcPct val="0"/>
              </a:spcBef>
              <a:spcAft>
                <a:spcPct val="0"/>
              </a:spcAft>
              <a:defRPr sz="3600" b="1">
                <a:solidFill>
                  <a:schemeClr val="tx1"/>
                </a:solidFill>
                <a:latin typeface="Arial" charset="0"/>
                <a:cs typeface="Arial" charset="0"/>
              </a:defRPr>
            </a:lvl6pPr>
            <a:lvl7pPr marL="2971800" indent="-228600" eaLnBrk="0" fontAlgn="base" hangingPunct="0">
              <a:spcBef>
                <a:spcPct val="0"/>
              </a:spcBef>
              <a:spcAft>
                <a:spcPct val="0"/>
              </a:spcAft>
              <a:defRPr sz="3600" b="1">
                <a:solidFill>
                  <a:schemeClr val="tx1"/>
                </a:solidFill>
                <a:latin typeface="Arial" charset="0"/>
                <a:cs typeface="Arial" charset="0"/>
              </a:defRPr>
            </a:lvl7pPr>
            <a:lvl8pPr marL="3429000" indent="-228600" eaLnBrk="0" fontAlgn="base" hangingPunct="0">
              <a:spcBef>
                <a:spcPct val="0"/>
              </a:spcBef>
              <a:spcAft>
                <a:spcPct val="0"/>
              </a:spcAft>
              <a:defRPr sz="3600" b="1">
                <a:solidFill>
                  <a:schemeClr val="tx1"/>
                </a:solidFill>
                <a:latin typeface="Arial" charset="0"/>
                <a:cs typeface="Arial" charset="0"/>
              </a:defRPr>
            </a:lvl8pPr>
            <a:lvl9pPr marL="3886200" indent="-228600" eaLnBrk="0" fontAlgn="base" hangingPunct="0">
              <a:spcBef>
                <a:spcPct val="0"/>
              </a:spcBef>
              <a:spcAft>
                <a:spcPct val="0"/>
              </a:spcAft>
              <a:defRPr sz="3600" b="1">
                <a:solidFill>
                  <a:schemeClr val="tx1"/>
                </a:solidFill>
                <a:latin typeface="Arial" charset="0"/>
                <a:cs typeface="Arial" charset="0"/>
              </a:defRPr>
            </a:lvl9pPr>
          </a:lstStyle>
          <a:p>
            <a:pPr eaLnBrk="1" hangingPunct="1"/>
            <a:fld id="{CA485CDD-8C09-411E-A0AF-EA31C51D8973}" type="slidenum">
              <a:rPr lang="ar-SA" sz="1200" b="0" smtClean="0"/>
              <a:pPr eaLnBrk="1" hangingPunct="1"/>
              <a:t>43</a:t>
            </a:fld>
            <a:endParaRPr lang="en-US" sz="1200" b="0" smtClean="0"/>
          </a:p>
        </p:txBody>
      </p:sp>
      <p:sp>
        <p:nvSpPr>
          <p:cNvPr id="91139" name="Rectangle 2"/>
          <p:cNvSpPr>
            <a:spLocks noRot="1" noChangeArrowheads="1" noTextEdit="1"/>
          </p:cNvSpPr>
          <p:nvPr>
            <p:ph type="sldImg"/>
          </p:nvPr>
        </p:nvSpPr>
        <p:spPr>
          <a:ln/>
        </p:spPr>
      </p:sp>
      <p:sp>
        <p:nvSpPr>
          <p:cNvPr id="911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600" b="1">
                <a:solidFill>
                  <a:schemeClr val="tx1"/>
                </a:solidFill>
                <a:latin typeface="Arial" charset="0"/>
                <a:cs typeface="Arial" charset="0"/>
              </a:defRPr>
            </a:lvl1pPr>
            <a:lvl2pPr marL="742950" indent="-285750" eaLnBrk="0" hangingPunct="0">
              <a:defRPr sz="3600" b="1">
                <a:solidFill>
                  <a:schemeClr val="tx1"/>
                </a:solidFill>
                <a:latin typeface="Arial" charset="0"/>
                <a:cs typeface="Arial" charset="0"/>
              </a:defRPr>
            </a:lvl2pPr>
            <a:lvl3pPr marL="1143000" indent="-228600" eaLnBrk="0" hangingPunct="0">
              <a:defRPr sz="3600" b="1">
                <a:solidFill>
                  <a:schemeClr val="tx1"/>
                </a:solidFill>
                <a:latin typeface="Arial" charset="0"/>
                <a:cs typeface="Arial" charset="0"/>
              </a:defRPr>
            </a:lvl3pPr>
            <a:lvl4pPr marL="1600200" indent="-228600" eaLnBrk="0" hangingPunct="0">
              <a:defRPr sz="3600" b="1">
                <a:solidFill>
                  <a:schemeClr val="tx1"/>
                </a:solidFill>
                <a:latin typeface="Arial" charset="0"/>
                <a:cs typeface="Arial" charset="0"/>
              </a:defRPr>
            </a:lvl4pPr>
            <a:lvl5pPr marL="2057400" indent="-228600" eaLnBrk="0" hangingPunct="0">
              <a:defRPr sz="3600" b="1">
                <a:solidFill>
                  <a:schemeClr val="tx1"/>
                </a:solidFill>
                <a:latin typeface="Arial" charset="0"/>
                <a:cs typeface="Arial" charset="0"/>
              </a:defRPr>
            </a:lvl5pPr>
            <a:lvl6pPr marL="2514600" indent="-228600" eaLnBrk="0" fontAlgn="base" hangingPunct="0">
              <a:spcBef>
                <a:spcPct val="0"/>
              </a:spcBef>
              <a:spcAft>
                <a:spcPct val="0"/>
              </a:spcAft>
              <a:defRPr sz="3600" b="1">
                <a:solidFill>
                  <a:schemeClr val="tx1"/>
                </a:solidFill>
                <a:latin typeface="Arial" charset="0"/>
                <a:cs typeface="Arial" charset="0"/>
              </a:defRPr>
            </a:lvl6pPr>
            <a:lvl7pPr marL="2971800" indent="-228600" eaLnBrk="0" fontAlgn="base" hangingPunct="0">
              <a:spcBef>
                <a:spcPct val="0"/>
              </a:spcBef>
              <a:spcAft>
                <a:spcPct val="0"/>
              </a:spcAft>
              <a:defRPr sz="3600" b="1">
                <a:solidFill>
                  <a:schemeClr val="tx1"/>
                </a:solidFill>
                <a:latin typeface="Arial" charset="0"/>
                <a:cs typeface="Arial" charset="0"/>
              </a:defRPr>
            </a:lvl7pPr>
            <a:lvl8pPr marL="3429000" indent="-228600" eaLnBrk="0" fontAlgn="base" hangingPunct="0">
              <a:spcBef>
                <a:spcPct val="0"/>
              </a:spcBef>
              <a:spcAft>
                <a:spcPct val="0"/>
              </a:spcAft>
              <a:defRPr sz="3600" b="1">
                <a:solidFill>
                  <a:schemeClr val="tx1"/>
                </a:solidFill>
                <a:latin typeface="Arial" charset="0"/>
                <a:cs typeface="Arial" charset="0"/>
              </a:defRPr>
            </a:lvl8pPr>
            <a:lvl9pPr marL="3886200" indent="-228600" eaLnBrk="0" fontAlgn="base" hangingPunct="0">
              <a:spcBef>
                <a:spcPct val="0"/>
              </a:spcBef>
              <a:spcAft>
                <a:spcPct val="0"/>
              </a:spcAft>
              <a:defRPr sz="3600" b="1">
                <a:solidFill>
                  <a:schemeClr val="tx1"/>
                </a:solidFill>
                <a:latin typeface="Arial" charset="0"/>
                <a:cs typeface="Arial" charset="0"/>
              </a:defRPr>
            </a:lvl9pPr>
          </a:lstStyle>
          <a:p>
            <a:pPr eaLnBrk="1" hangingPunct="1"/>
            <a:fld id="{725F444F-BE2C-4457-8A14-FC027CE3F366}" type="slidenum">
              <a:rPr lang="ar-SA" sz="1200" b="0" smtClean="0"/>
              <a:pPr eaLnBrk="1" hangingPunct="1"/>
              <a:t>44</a:t>
            </a:fld>
            <a:endParaRPr lang="en-US" sz="1200" b="0" smtClean="0"/>
          </a:p>
        </p:txBody>
      </p:sp>
      <p:sp>
        <p:nvSpPr>
          <p:cNvPr id="92163" name="Rectangle 2"/>
          <p:cNvSpPr>
            <a:spLocks noRot="1" noChangeArrowheads="1" noTextEdit="1"/>
          </p:cNvSpPr>
          <p:nvPr>
            <p:ph type="sldImg"/>
          </p:nvPr>
        </p:nvSpPr>
        <p:spPr>
          <a:ln/>
        </p:spPr>
      </p:sp>
      <p:sp>
        <p:nvSpPr>
          <p:cNvPr id="921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600" b="1">
                <a:solidFill>
                  <a:schemeClr val="tx1"/>
                </a:solidFill>
                <a:latin typeface="Arial" charset="0"/>
                <a:cs typeface="Arial" charset="0"/>
              </a:defRPr>
            </a:lvl1pPr>
            <a:lvl2pPr marL="742950" indent="-285750" eaLnBrk="0" hangingPunct="0">
              <a:defRPr sz="3600" b="1">
                <a:solidFill>
                  <a:schemeClr val="tx1"/>
                </a:solidFill>
                <a:latin typeface="Arial" charset="0"/>
                <a:cs typeface="Arial" charset="0"/>
              </a:defRPr>
            </a:lvl2pPr>
            <a:lvl3pPr marL="1143000" indent="-228600" eaLnBrk="0" hangingPunct="0">
              <a:defRPr sz="3600" b="1">
                <a:solidFill>
                  <a:schemeClr val="tx1"/>
                </a:solidFill>
                <a:latin typeface="Arial" charset="0"/>
                <a:cs typeface="Arial" charset="0"/>
              </a:defRPr>
            </a:lvl3pPr>
            <a:lvl4pPr marL="1600200" indent="-228600" eaLnBrk="0" hangingPunct="0">
              <a:defRPr sz="3600" b="1">
                <a:solidFill>
                  <a:schemeClr val="tx1"/>
                </a:solidFill>
                <a:latin typeface="Arial" charset="0"/>
                <a:cs typeface="Arial" charset="0"/>
              </a:defRPr>
            </a:lvl4pPr>
            <a:lvl5pPr marL="2057400" indent="-228600" eaLnBrk="0" hangingPunct="0">
              <a:defRPr sz="3600" b="1">
                <a:solidFill>
                  <a:schemeClr val="tx1"/>
                </a:solidFill>
                <a:latin typeface="Arial" charset="0"/>
                <a:cs typeface="Arial" charset="0"/>
              </a:defRPr>
            </a:lvl5pPr>
            <a:lvl6pPr marL="2514600" indent="-228600" eaLnBrk="0" fontAlgn="base" hangingPunct="0">
              <a:spcBef>
                <a:spcPct val="0"/>
              </a:spcBef>
              <a:spcAft>
                <a:spcPct val="0"/>
              </a:spcAft>
              <a:defRPr sz="3600" b="1">
                <a:solidFill>
                  <a:schemeClr val="tx1"/>
                </a:solidFill>
                <a:latin typeface="Arial" charset="0"/>
                <a:cs typeface="Arial" charset="0"/>
              </a:defRPr>
            </a:lvl6pPr>
            <a:lvl7pPr marL="2971800" indent="-228600" eaLnBrk="0" fontAlgn="base" hangingPunct="0">
              <a:spcBef>
                <a:spcPct val="0"/>
              </a:spcBef>
              <a:spcAft>
                <a:spcPct val="0"/>
              </a:spcAft>
              <a:defRPr sz="3600" b="1">
                <a:solidFill>
                  <a:schemeClr val="tx1"/>
                </a:solidFill>
                <a:latin typeface="Arial" charset="0"/>
                <a:cs typeface="Arial" charset="0"/>
              </a:defRPr>
            </a:lvl7pPr>
            <a:lvl8pPr marL="3429000" indent="-228600" eaLnBrk="0" fontAlgn="base" hangingPunct="0">
              <a:spcBef>
                <a:spcPct val="0"/>
              </a:spcBef>
              <a:spcAft>
                <a:spcPct val="0"/>
              </a:spcAft>
              <a:defRPr sz="3600" b="1">
                <a:solidFill>
                  <a:schemeClr val="tx1"/>
                </a:solidFill>
                <a:latin typeface="Arial" charset="0"/>
                <a:cs typeface="Arial" charset="0"/>
              </a:defRPr>
            </a:lvl8pPr>
            <a:lvl9pPr marL="3886200" indent="-228600" eaLnBrk="0" fontAlgn="base" hangingPunct="0">
              <a:spcBef>
                <a:spcPct val="0"/>
              </a:spcBef>
              <a:spcAft>
                <a:spcPct val="0"/>
              </a:spcAft>
              <a:defRPr sz="3600" b="1">
                <a:solidFill>
                  <a:schemeClr val="tx1"/>
                </a:solidFill>
                <a:latin typeface="Arial" charset="0"/>
                <a:cs typeface="Arial" charset="0"/>
              </a:defRPr>
            </a:lvl9pPr>
          </a:lstStyle>
          <a:p>
            <a:pPr eaLnBrk="1" hangingPunct="1"/>
            <a:fld id="{F73ECCEF-4145-4CB6-BF64-A95D69993AAA}" type="slidenum">
              <a:rPr lang="ar-SA" sz="1200" b="0" smtClean="0"/>
              <a:pPr eaLnBrk="1" hangingPunct="1"/>
              <a:t>5</a:t>
            </a:fld>
            <a:endParaRPr lang="en-US" sz="1200" b="0" smtClean="0"/>
          </a:p>
        </p:txBody>
      </p:sp>
      <p:sp>
        <p:nvSpPr>
          <p:cNvPr id="52227" name="Rectangle 2"/>
          <p:cNvSpPr>
            <a:spLocks noRot="1" noChangeArrowheads="1" noTextEdit="1"/>
          </p:cNvSpPr>
          <p:nvPr>
            <p:ph type="sldImg"/>
          </p:nvPr>
        </p:nvSpPr>
        <p:spPr>
          <a:ln/>
        </p:spPr>
      </p:sp>
      <p:sp>
        <p:nvSpPr>
          <p:cNvPr id="522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600" b="1">
                <a:solidFill>
                  <a:schemeClr val="tx1"/>
                </a:solidFill>
                <a:latin typeface="Arial" charset="0"/>
                <a:cs typeface="Arial" charset="0"/>
              </a:defRPr>
            </a:lvl1pPr>
            <a:lvl2pPr marL="742950" indent="-285750" eaLnBrk="0" hangingPunct="0">
              <a:defRPr sz="3600" b="1">
                <a:solidFill>
                  <a:schemeClr val="tx1"/>
                </a:solidFill>
                <a:latin typeface="Arial" charset="0"/>
                <a:cs typeface="Arial" charset="0"/>
              </a:defRPr>
            </a:lvl2pPr>
            <a:lvl3pPr marL="1143000" indent="-228600" eaLnBrk="0" hangingPunct="0">
              <a:defRPr sz="3600" b="1">
                <a:solidFill>
                  <a:schemeClr val="tx1"/>
                </a:solidFill>
                <a:latin typeface="Arial" charset="0"/>
                <a:cs typeface="Arial" charset="0"/>
              </a:defRPr>
            </a:lvl3pPr>
            <a:lvl4pPr marL="1600200" indent="-228600" eaLnBrk="0" hangingPunct="0">
              <a:defRPr sz="3600" b="1">
                <a:solidFill>
                  <a:schemeClr val="tx1"/>
                </a:solidFill>
                <a:latin typeface="Arial" charset="0"/>
                <a:cs typeface="Arial" charset="0"/>
              </a:defRPr>
            </a:lvl4pPr>
            <a:lvl5pPr marL="2057400" indent="-228600" eaLnBrk="0" hangingPunct="0">
              <a:defRPr sz="3600" b="1">
                <a:solidFill>
                  <a:schemeClr val="tx1"/>
                </a:solidFill>
                <a:latin typeface="Arial" charset="0"/>
                <a:cs typeface="Arial" charset="0"/>
              </a:defRPr>
            </a:lvl5pPr>
            <a:lvl6pPr marL="2514600" indent="-228600" eaLnBrk="0" fontAlgn="base" hangingPunct="0">
              <a:spcBef>
                <a:spcPct val="0"/>
              </a:spcBef>
              <a:spcAft>
                <a:spcPct val="0"/>
              </a:spcAft>
              <a:defRPr sz="3600" b="1">
                <a:solidFill>
                  <a:schemeClr val="tx1"/>
                </a:solidFill>
                <a:latin typeface="Arial" charset="0"/>
                <a:cs typeface="Arial" charset="0"/>
              </a:defRPr>
            </a:lvl6pPr>
            <a:lvl7pPr marL="2971800" indent="-228600" eaLnBrk="0" fontAlgn="base" hangingPunct="0">
              <a:spcBef>
                <a:spcPct val="0"/>
              </a:spcBef>
              <a:spcAft>
                <a:spcPct val="0"/>
              </a:spcAft>
              <a:defRPr sz="3600" b="1">
                <a:solidFill>
                  <a:schemeClr val="tx1"/>
                </a:solidFill>
                <a:latin typeface="Arial" charset="0"/>
                <a:cs typeface="Arial" charset="0"/>
              </a:defRPr>
            </a:lvl7pPr>
            <a:lvl8pPr marL="3429000" indent="-228600" eaLnBrk="0" fontAlgn="base" hangingPunct="0">
              <a:spcBef>
                <a:spcPct val="0"/>
              </a:spcBef>
              <a:spcAft>
                <a:spcPct val="0"/>
              </a:spcAft>
              <a:defRPr sz="3600" b="1">
                <a:solidFill>
                  <a:schemeClr val="tx1"/>
                </a:solidFill>
                <a:latin typeface="Arial" charset="0"/>
                <a:cs typeface="Arial" charset="0"/>
              </a:defRPr>
            </a:lvl8pPr>
            <a:lvl9pPr marL="3886200" indent="-228600" eaLnBrk="0" fontAlgn="base" hangingPunct="0">
              <a:spcBef>
                <a:spcPct val="0"/>
              </a:spcBef>
              <a:spcAft>
                <a:spcPct val="0"/>
              </a:spcAft>
              <a:defRPr sz="3600" b="1">
                <a:solidFill>
                  <a:schemeClr val="tx1"/>
                </a:solidFill>
                <a:latin typeface="Arial" charset="0"/>
                <a:cs typeface="Arial" charset="0"/>
              </a:defRPr>
            </a:lvl9pPr>
          </a:lstStyle>
          <a:p>
            <a:pPr eaLnBrk="1" hangingPunct="1"/>
            <a:fld id="{4205E72F-D5B1-4314-992C-8A74C07E8F6E}" type="slidenum">
              <a:rPr lang="ar-SA" sz="1200" b="0" smtClean="0"/>
              <a:pPr eaLnBrk="1" hangingPunct="1"/>
              <a:t>6</a:t>
            </a:fld>
            <a:endParaRPr lang="en-US" sz="1200" b="0" smtClean="0"/>
          </a:p>
        </p:txBody>
      </p:sp>
      <p:sp>
        <p:nvSpPr>
          <p:cNvPr id="53251" name="Rectangle 2"/>
          <p:cNvSpPr>
            <a:spLocks noRot="1" noChangeArrowheads="1" noTextEdit="1"/>
          </p:cNvSpPr>
          <p:nvPr>
            <p:ph type="sldImg"/>
          </p:nvPr>
        </p:nvSpPr>
        <p:spPr>
          <a:ln/>
        </p:spPr>
      </p:sp>
      <p:sp>
        <p:nvSpPr>
          <p:cNvPr id="532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600" b="1">
                <a:solidFill>
                  <a:schemeClr val="tx1"/>
                </a:solidFill>
                <a:latin typeface="Arial" charset="0"/>
                <a:cs typeface="Arial" charset="0"/>
              </a:defRPr>
            </a:lvl1pPr>
            <a:lvl2pPr marL="742950" indent="-285750" eaLnBrk="0" hangingPunct="0">
              <a:defRPr sz="3600" b="1">
                <a:solidFill>
                  <a:schemeClr val="tx1"/>
                </a:solidFill>
                <a:latin typeface="Arial" charset="0"/>
                <a:cs typeface="Arial" charset="0"/>
              </a:defRPr>
            </a:lvl2pPr>
            <a:lvl3pPr marL="1143000" indent="-228600" eaLnBrk="0" hangingPunct="0">
              <a:defRPr sz="3600" b="1">
                <a:solidFill>
                  <a:schemeClr val="tx1"/>
                </a:solidFill>
                <a:latin typeface="Arial" charset="0"/>
                <a:cs typeface="Arial" charset="0"/>
              </a:defRPr>
            </a:lvl3pPr>
            <a:lvl4pPr marL="1600200" indent="-228600" eaLnBrk="0" hangingPunct="0">
              <a:defRPr sz="3600" b="1">
                <a:solidFill>
                  <a:schemeClr val="tx1"/>
                </a:solidFill>
                <a:latin typeface="Arial" charset="0"/>
                <a:cs typeface="Arial" charset="0"/>
              </a:defRPr>
            </a:lvl4pPr>
            <a:lvl5pPr marL="2057400" indent="-228600" eaLnBrk="0" hangingPunct="0">
              <a:defRPr sz="3600" b="1">
                <a:solidFill>
                  <a:schemeClr val="tx1"/>
                </a:solidFill>
                <a:latin typeface="Arial" charset="0"/>
                <a:cs typeface="Arial" charset="0"/>
              </a:defRPr>
            </a:lvl5pPr>
            <a:lvl6pPr marL="2514600" indent="-228600" eaLnBrk="0" fontAlgn="base" hangingPunct="0">
              <a:spcBef>
                <a:spcPct val="0"/>
              </a:spcBef>
              <a:spcAft>
                <a:spcPct val="0"/>
              </a:spcAft>
              <a:defRPr sz="3600" b="1">
                <a:solidFill>
                  <a:schemeClr val="tx1"/>
                </a:solidFill>
                <a:latin typeface="Arial" charset="0"/>
                <a:cs typeface="Arial" charset="0"/>
              </a:defRPr>
            </a:lvl6pPr>
            <a:lvl7pPr marL="2971800" indent="-228600" eaLnBrk="0" fontAlgn="base" hangingPunct="0">
              <a:spcBef>
                <a:spcPct val="0"/>
              </a:spcBef>
              <a:spcAft>
                <a:spcPct val="0"/>
              </a:spcAft>
              <a:defRPr sz="3600" b="1">
                <a:solidFill>
                  <a:schemeClr val="tx1"/>
                </a:solidFill>
                <a:latin typeface="Arial" charset="0"/>
                <a:cs typeface="Arial" charset="0"/>
              </a:defRPr>
            </a:lvl7pPr>
            <a:lvl8pPr marL="3429000" indent="-228600" eaLnBrk="0" fontAlgn="base" hangingPunct="0">
              <a:spcBef>
                <a:spcPct val="0"/>
              </a:spcBef>
              <a:spcAft>
                <a:spcPct val="0"/>
              </a:spcAft>
              <a:defRPr sz="3600" b="1">
                <a:solidFill>
                  <a:schemeClr val="tx1"/>
                </a:solidFill>
                <a:latin typeface="Arial" charset="0"/>
                <a:cs typeface="Arial" charset="0"/>
              </a:defRPr>
            </a:lvl8pPr>
            <a:lvl9pPr marL="3886200" indent="-228600" eaLnBrk="0" fontAlgn="base" hangingPunct="0">
              <a:spcBef>
                <a:spcPct val="0"/>
              </a:spcBef>
              <a:spcAft>
                <a:spcPct val="0"/>
              </a:spcAft>
              <a:defRPr sz="3600" b="1">
                <a:solidFill>
                  <a:schemeClr val="tx1"/>
                </a:solidFill>
                <a:latin typeface="Arial" charset="0"/>
                <a:cs typeface="Arial" charset="0"/>
              </a:defRPr>
            </a:lvl9pPr>
          </a:lstStyle>
          <a:p>
            <a:pPr eaLnBrk="1" hangingPunct="1"/>
            <a:fld id="{97391E5C-BBFF-4407-A394-C0820BB80B26}" type="slidenum">
              <a:rPr lang="ar-SA" sz="1200" b="0" smtClean="0"/>
              <a:pPr eaLnBrk="1" hangingPunct="1"/>
              <a:t>7</a:t>
            </a:fld>
            <a:endParaRPr lang="en-US" sz="1200" b="0" smtClean="0"/>
          </a:p>
        </p:txBody>
      </p:sp>
      <p:sp>
        <p:nvSpPr>
          <p:cNvPr id="54275" name="Rectangle 2"/>
          <p:cNvSpPr>
            <a:spLocks noRot="1" noChangeArrowheads="1" noTextEdit="1"/>
          </p:cNvSpPr>
          <p:nvPr>
            <p:ph type="sldImg"/>
          </p:nvPr>
        </p:nvSpPr>
        <p:spPr>
          <a:ln/>
        </p:spPr>
      </p:sp>
      <p:sp>
        <p:nvSpPr>
          <p:cNvPr id="542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600" b="1">
                <a:solidFill>
                  <a:schemeClr val="tx1"/>
                </a:solidFill>
                <a:latin typeface="Arial" charset="0"/>
                <a:cs typeface="Arial" charset="0"/>
              </a:defRPr>
            </a:lvl1pPr>
            <a:lvl2pPr marL="742950" indent="-285750" eaLnBrk="0" hangingPunct="0">
              <a:defRPr sz="3600" b="1">
                <a:solidFill>
                  <a:schemeClr val="tx1"/>
                </a:solidFill>
                <a:latin typeface="Arial" charset="0"/>
                <a:cs typeface="Arial" charset="0"/>
              </a:defRPr>
            </a:lvl2pPr>
            <a:lvl3pPr marL="1143000" indent="-228600" eaLnBrk="0" hangingPunct="0">
              <a:defRPr sz="3600" b="1">
                <a:solidFill>
                  <a:schemeClr val="tx1"/>
                </a:solidFill>
                <a:latin typeface="Arial" charset="0"/>
                <a:cs typeface="Arial" charset="0"/>
              </a:defRPr>
            </a:lvl3pPr>
            <a:lvl4pPr marL="1600200" indent="-228600" eaLnBrk="0" hangingPunct="0">
              <a:defRPr sz="3600" b="1">
                <a:solidFill>
                  <a:schemeClr val="tx1"/>
                </a:solidFill>
                <a:latin typeface="Arial" charset="0"/>
                <a:cs typeface="Arial" charset="0"/>
              </a:defRPr>
            </a:lvl4pPr>
            <a:lvl5pPr marL="2057400" indent="-228600" eaLnBrk="0" hangingPunct="0">
              <a:defRPr sz="3600" b="1">
                <a:solidFill>
                  <a:schemeClr val="tx1"/>
                </a:solidFill>
                <a:latin typeface="Arial" charset="0"/>
                <a:cs typeface="Arial" charset="0"/>
              </a:defRPr>
            </a:lvl5pPr>
            <a:lvl6pPr marL="2514600" indent="-228600" eaLnBrk="0" fontAlgn="base" hangingPunct="0">
              <a:spcBef>
                <a:spcPct val="0"/>
              </a:spcBef>
              <a:spcAft>
                <a:spcPct val="0"/>
              </a:spcAft>
              <a:defRPr sz="3600" b="1">
                <a:solidFill>
                  <a:schemeClr val="tx1"/>
                </a:solidFill>
                <a:latin typeface="Arial" charset="0"/>
                <a:cs typeface="Arial" charset="0"/>
              </a:defRPr>
            </a:lvl6pPr>
            <a:lvl7pPr marL="2971800" indent="-228600" eaLnBrk="0" fontAlgn="base" hangingPunct="0">
              <a:spcBef>
                <a:spcPct val="0"/>
              </a:spcBef>
              <a:spcAft>
                <a:spcPct val="0"/>
              </a:spcAft>
              <a:defRPr sz="3600" b="1">
                <a:solidFill>
                  <a:schemeClr val="tx1"/>
                </a:solidFill>
                <a:latin typeface="Arial" charset="0"/>
                <a:cs typeface="Arial" charset="0"/>
              </a:defRPr>
            </a:lvl7pPr>
            <a:lvl8pPr marL="3429000" indent="-228600" eaLnBrk="0" fontAlgn="base" hangingPunct="0">
              <a:spcBef>
                <a:spcPct val="0"/>
              </a:spcBef>
              <a:spcAft>
                <a:spcPct val="0"/>
              </a:spcAft>
              <a:defRPr sz="3600" b="1">
                <a:solidFill>
                  <a:schemeClr val="tx1"/>
                </a:solidFill>
                <a:latin typeface="Arial" charset="0"/>
                <a:cs typeface="Arial" charset="0"/>
              </a:defRPr>
            </a:lvl8pPr>
            <a:lvl9pPr marL="3886200" indent="-228600" eaLnBrk="0" fontAlgn="base" hangingPunct="0">
              <a:spcBef>
                <a:spcPct val="0"/>
              </a:spcBef>
              <a:spcAft>
                <a:spcPct val="0"/>
              </a:spcAft>
              <a:defRPr sz="3600" b="1">
                <a:solidFill>
                  <a:schemeClr val="tx1"/>
                </a:solidFill>
                <a:latin typeface="Arial" charset="0"/>
                <a:cs typeface="Arial" charset="0"/>
              </a:defRPr>
            </a:lvl9pPr>
          </a:lstStyle>
          <a:p>
            <a:pPr eaLnBrk="1" hangingPunct="1"/>
            <a:fld id="{3EF4A6BD-E8EE-4604-BC28-AAF21085062E}" type="slidenum">
              <a:rPr lang="ar-SA" sz="1200" b="0" smtClean="0"/>
              <a:pPr eaLnBrk="1" hangingPunct="1"/>
              <a:t>8</a:t>
            </a:fld>
            <a:endParaRPr lang="en-US" sz="1200" b="0" smtClean="0"/>
          </a:p>
        </p:txBody>
      </p:sp>
      <p:sp>
        <p:nvSpPr>
          <p:cNvPr id="55299" name="Rectangle 2"/>
          <p:cNvSpPr>
            <a:spLocks noRot="1" noChangeArrowheads="1" noTextEdit="1"/>
          </p:cNvSpPr>
          <p:nvPr>
            <p:ph type="sldImg"/>
          </p:nvPr>
        </p:nvSpPr>
        <p:spPr>
          <a:ln/>
        </p:spPr>
      </p:sp>
      <p:sp>
        <p:nvSpPr>
          <p:cNvPr id="553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600" b="1">
                <a:solidFill>
                  <a:schemeClr val="tx1"/>
                </a:solidFill>
                <a:latin typeface="Arial" charset="0"/>
                <a:cs typeface="Arial" charset="0"/>
              </a:defRPr>
            </a:lvl1pPr>
            <a:lvl2pPr marL="742950" indent="-285750" eaLnBrk="0" hangingPunct="0">
              <a:defRPr sz="3600" b="1">
                <a:solidFill>
                  <a:schemeClr val="tx1"/>
                </a:solidFill>
                <a:latin typeface="Arial" charset="0"/>
                <a:cs typeface="Arial" charset="0"/>
              </a:defRPr>
            </a:lvl2pPr>
            <a:lvl3pPr marL="1143000" indent="-228600" eaLnBrk="0" hangingPunct="0">
              <a:defRPr sz="3600" b="1">
                <a:solidFill>
                  <a:schemeClr val="tx1"/>
                </a:solidFill>
                <a:latin typeface="Arial" charset="0"/>
                <a:cs typeface="Arial" charset="0"/>
              </a:defRPr>
            </a:lvl3pPr>
            <a:lvl4pPr marL="1600200" indent="-228600" eaLnBrk="0" hangingPunct="0">
              <a:defRPr sz="3600" b="1">
                <a:solidFill>
                  <a:schemeClr val="tx1"/>
                </a:solidFill>
                <a:latin typeface="Arial" charset="0"/>
                <a:cs typeface="Arial" charset="0"/>
              </a:defRPr>
            </a:lvl4pPr>
            <a:lvl5pPr marL="2057400" indent="-228600" eaLnBrk="0" hangingPunct="0">
              <a:defRPr sz="3600" b="1">
                <a:solidFill>
                  <a:schemeClr val="tx1"/>
                </a:solidFill>
                <a:latin typeface="Arial" charset="0"/>
                <a:cs typeface="Arial" charset="0"/>
              </a:defRPr>
            </a:lvl5pPr>
            <a:lvl6pPr marL="2514600" indent="-228600" eaLnBrk="0" fontAlgn="base" hangingPunct="0">
              <a:spcBef>
                <a:spcPct val="0"/>
              </a:spcBef>
              <a:spcAft>
                <a:spcPct val="0"/>
              </a:spcAft>
              <a:defRPr sz="3600" b="1">
                <a:solidFill>
                  <a:schemeClr val="tx1"/>
                </a:solidFill>
                <a:latin typeface="Arial" charset="0"/>
                <a:cs typeface="Arial" charset="0"/>
              </a:defRPr>
            </a:lvl6pPr>
            <a:lvl7pPr marL="2971800" indent="-228600" eaLnBrk="0" fontAlgn="base" hangingPunct="0">
              <a:spcBef>
                <a:spcPct val="0"/>
              </a:spcBef>
              <a:spcAft>
                <a:spcPct val="0"/>
              </a:spcAft>
              <a:defRPr sz="3600" b="1">
                <a:solidFill>
                  <a:schemeClr val="tx1"/>
                </a:solidFill>
                <a:latin typeface="Arial" charset="0"/>
                <a:cs typeface="Arial" charset="0"/>
              </a:defRPr>
            </a:lvl7pPr>
            <a:lvl8pPr marL="3429000" indent="-228600" eaLnBrk="0" fontAlgn="base" hangingPunct="0">
              <a:spcBef>
                <a:spcPct val="0"/>
              </a:spcBef>
              <a:spcAft>
                <a:spcPct val="0"/>
              </a:spcAft>
              <a:defRPr sz="3600" b="1">
                <a:solidFill>
                  <a:schemeClr val="tx1"/>
                </a:solidFill>
                <a:latin typeface="Arial" charset="0"/>
                <a:cs typeface="Arial" charset="0"/>
              </a:defRPr>
            </a:lvl8pPr>
            <a:lvl9pPr marL="3886200" indent="-228600" eaLnBrk="0" fontAlgn="base" hangingPunct="0">
              <a:spcBef>
                <a:spcPct val="0"/>
              </a:spcBef>
              <a:spcAft>
                <a:spcPct val="0"/>
              </a:spcAft>
              <a:defRPr sz="3600" b="1">
                <a:solidFill>
                  <a:schemeClr val="tx1"/>
                </a:solidFill>
                <a:latin typeface="Arial" charset="0"/>
                <a:cs typeface="Arial" charset="0"/>
              </a:defRPr>
            </a:lvl9pPr>
          </a:lstStyle>
          <a:p>
            <a:pPr eaLnBrk="1" hangingPunct="1"/>
            <a:fld id="{49157595-7B6E-4112-B3B9-9AFD17D5A507}" type="slidenum">
              <a:rPr lang="ar-SA" sz="1200" b="0" smtClean="0"/>
              <a:pPr eaLnBrk="1" hangingPunct="1"/>
              <a:t>9</a:t>
            </a:fld>
            <a:endParaRPr lang="en-US" sz="1200" b="0" smtClean="0"/>
          </a:p>
        </p:txBody>
      </p:sp>
      <p:sp>
        <p:nvSpPr>
          <p:cNvPr id="56323" name="Rectangle 2"/>
          <p:cNvSpPr>
            <a:spLocks noRot="1" noChangeArrowheads="1" noTextEdit="1"/>
          </p:cNvSpPr>
          <p:nvPr>
            <p:ph type="sldImg"/>
          </p:nvPr>
        </p:nvSpPr>
        <p:spPr>
          <a:ln/>
        </p:spPr>
      </p:sp>
      <p:sp>
        <p:nvSpPr>
          <p:cNvPr id="563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142C4FDB-AACA-4BA3-90A4-54C53242CB7B}" type="slidenum">
              <a:rPr lang="ar-EG"/>
              <a:pPr>
                <a:defRPr/>
              </a:pPr>
              <a:t>‹#›</a:t>
            </a:fld>
            <a:endParaRPr lang="en-GB"/>
          </a:p>
        </p:txBody>
      </p:sp>
    </p:spTree>
    <p:extLst>
      <p:ext uri="{BB962C8B-B14F-4D97-AF65-F5344CB8AC3E}">
        <p14:creationId xmlns:p14="http://schemas.microsoft.com/office/powerpoint/2010/main" val="26828999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4DDF59DE-7BBE-4FB1-B1CF-92D360246435}" type="slidenum">
              <a:rPr lang="ar-EG"/>
              <a:pPr>
                <a:defRPr/>
              </a:pPr>
              <a:t>‹#›</a:t>
            </a:fld>
            <a:endParaRPr lang="en-GB"/>
          </a:p>
        </p:txBody>
      </p:sp>
    </p:spTree>
    <p:extLst>
      <p:ext uri="{BB962C8B-B14F-4D97-AF65-F5344CB8AC3E}">
        <p14:creationId xmlns:p14="http://schemas.microsoft.com/office/powerpoint/2010/main" val="12128030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07B7B262-E89A-4B2C-9D9B-038C2D85E139}" type="slidenum">
              <a:rPr lang="ar-EG"/>
              <a:pPr>
                <a:defRPr/>
              </a:pPr>
              <a:t>‹#›</a:t>
            </a:fld>
            <a:endParaRPr lang="en-GB"/>
          </a:p>
        </p:txBody>
      </p:sp>
    </p:spTree>
    <p:extLst>
      <p:ext uri="{BB962C8B-B14F-4D97-AF65-F5344CB8AC3E}">
        <p14:creationId xmlns:p14="http://schemas.microsoft.com/office/powerpoint/2010/main" val="30109258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7C8E41AC-60D5-422D-912F-8801B7F11013}" type="slidenum">
              <a:rPr lang="ar-EG"/>
              <a:pPr>
                <a:defRPr/>
              </a:pPr>
              <a:t>‹#›</a:t>
            </a:fld>
            <a:endParaRPr lang="en-GB"/>
          </a:p>
        </p:txBody>
      </p:sp>
    </p:spTree>
    <p:extLst>
      <p:ext uri="{BB962C8B-B14F-4D97-AF65-F5344CB8AC3E}">
        <p14:creationId xmlns:p14="http://schemas.microsoft.com/office/powerpoint/2010/main" val="16986166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F7FBC4B3-30AC-4F90-B7B6-24414772918C}" type="slidenum">
              <a:rPr lang="ar-EG"/>
              <a:pPr>
                <a:defRPr/>
              </a:pPr>
              <a:t>‹#›</a:t>
            </a:fld>
            <a:endParaRPr lang="en-GB"/>
          </a:p>
        </p:txBody>
      </p:sp>
    </p:spTree>
    <p:extLst>
      <p:ext uri="{BB962C8B-B14F-4D97-AF65-F5344CB8AC3E}">
        <p14:creationId xmlns:p14="http://schemas.microsoft.com/office/powerpoint/2010/main" val="38294446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F54DD86D-C93A-476D-965A-7CC7EFF3BDCA}" type="slidenum">
              <a:rPr lang="ar-EG"/>
              <a:pPr>
                <a:defRPr/>
              </a:pPr>
              <a:t>‹#›</a:t>
            </a:fld>
            <a:endParaRPr lang="en-GB"/>
          </a:p>
        </p:txBody>
      </p:sp>
    </p:spTree>
    <p:extLst>
      <p:ext uri="{BB962C8B-B14F-4D97-AF65-F5344CB8AC3E}">
        <p14:creationId xmlns:p14="http://schemas.microsoft.com/office/powerpoint/2010/main" val="14248307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GB"/>
          </a:p>
        </p:txBody>
      </p:sp>
      <p:sp>
        <p:nvSpPr>
          <p:cNvPr id="8" name="Rectangle 5"/>
          <p:cNvSpPr>
            <a:spLocks noGrp="1" noChangeArrowheads="1"/>
          </p:cNvSpPr>
          <p:nvPr>
            <p:ph type="ftr" sz="quarter" idx="11"/>
          </p:nvPr>
        </p:nvSpPr>
        <p:spPr>
          <a:ln/>
        </p:spPr>
        <p:txBody>
          <a:bodyPr/>
          <a:lstStyle>
            <a:lvl1pPr>
              <a:defRPr/>
            </a:lvl1pPr>
          </a:lstStyle>
          <a:p>
            <a:pPr>
              <a:defRPr/>
            </a:pPr>
            <a:endParaRPr lang="en-GB"/>
          </a:p>
        </p:txBody>
      </p:sp>
      <p:sp>
        <p:nvSpPr>
          <p:cNvPr id="9" name="Rectangle 6"/>
          <p:cNvSpPr>
            <a:spLocks noGrp="1" noChangeArrowheads="1"/>
          </p:cNvSpPr>
          <p:nvPr>
            <p:ph type="sldNum" sz="quarter" idx="12"/>
          </p:nvPr>
        </p:nvSpPr>
        <p:spPr>
          <a:ln/>
        </p:spPr>
        <p:txBody>
          <a:bodyPr/>
          <a:lstStyle>
            <a:lvl1pPr>
              <a:defRPr/>
            </a:lvl1pPr>
          </a:lstStyle>
          <a:p>
            <a:pPr>
              <a:defRPr/>
            </a:pPr>
            <a:fld id="{BB24ED5F-9364-40F8-B1D3-02EBD1DD9355}" type="slidenum">
              <a:rPr lang="ar-EG"/>
              <a:pPr>
                <a:defRPr/>
              </a:pPr>
              <a:t>‹#›</a:t>
            </a:fld>
            <a:endParaRPr lang="en-GB"/>
          </a:p>
        </p:txBody>
      </p:sp>
    </p:spTree>
    <p:extLst>
      <p:ext uri="{BB962C8B-B14F-4D97-AF65-F5344CB8AC3E}">
        <p14:creationId xmlns:p14="http://schemas.microsoft.com/office/powerpoint/2010/main" val="36914009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GB"/>
          </a:p>
        </p:txBody>
      </p:sp>
      <p:sp>
        <p:nvSpPr>
          <p:cNvPr id="4" name="Rectangle 5"/>
          <p:cNvSpPr>
            <a:spLocks noGrp="1" noChangeArrowheads="1"/>
          </p:cNvSpPr>
          <p:nvPr>
            <p:ph type="ftr" sz="quarter" idx="11"/>
          </p:nvPr>
        </p:nvSpPr>
        <p:spPr>
          <a:ln/>
        </p:spPr>
        <p:txBody>
          <a:bodyPr/>
          <a:lstStyle>
            <a:lvl1pPr>
              <a:defRPr/>
            </a:lvl1pPr>
          </a:lstStyle>
          <a:p>
            <a:pPr>
              <a:defRPr/>
            </a:pPr>
            <a:endParaRPr lang="en-GB"/>
          </a:p>
        </p:txBody>
      </p:sp>
      <p:sp>
        <p:nvSpPr>
          <p:cNvPr id="5" name="Rectangle 6"/>
          <p:cNvSpPr>
            <a:spLocks noGrp="1" noChangeArrowheads="1"/>
          </p:cNvSpPr>
          <p:nvPr>
            <p:ph type="sldNum" sz="quarter" idx="12"/>
          </p:nvPr>
        </p:nvSpPr>
        <p:spPr>
          <a:ln/>
        </p:spPr>
        <p:txBody>
          <a:bodyPr/>
          <a:lstStyle>
            <a:lvl1pPr>
              <a:defRPr/>
            </a:lvl1pPr>
          </a:lstStyle>
          <a:p>
            <a:pPr>
              <a:defRPr/>
            </a:pPr>
            <a:fld id="{5E47A38D-9FB3-4C0F-802A-2608FA443670}" type="slidenum">
              <a:rPr lang="ar-EG"/>
              <a:pPr>
                <a:defRPr/>
              </a:pPr>
              <a:t>‹#›</a:t>
            </a:fld>
            <a:endParaRPr lang="en-GB"/>
          </a:p>
        </p:txBody>
      </p:sp>
    </p:spTree>
    <p:extLst>
      <p:ext uri="{BB962C8B-B14F-4D97-AF65-F5344CB8AC3E}">
        <p14:creationId xmlns:p14="http://schemas.microsoft.com/office/powerpoint/2010/main" val="5537215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p>
        </p:txBody>
      </p:sp>
      <p:sp>
        <p:nvSpPr>
          <p:cNvPr id="3" name="Rectangle 5"/>
          <p:cNvSpPr>
            <a:spLocks noGrp="1" noChangeArrowheads="1"/>
          </p:cNvSpPr>
          <p:nvPr>
            <p:ph type="ftr" sz="quarter" idx="11"/>
          </p:nvPr>
        </p:nvSpPr>
        <p:spPr>
          <a:ln/>
        </p:spPr>
        <p:txBody>
          <a:bodyPr/>
          <a:lstStyle>
            <a:lvl1pPr>
              <a:defRPr/>
            </a:lvl1pPr>
          </a:lstStyle>
          <a:p>
            <a:pPr>
              <a:defRPr/>
            </a:pPr>
            <a:endParaRPr lang="en-GB"/>
          </a:p>
        </p:txBody>
      </p:sp>
      <p:sp>
        <p:nvSpPr>
          <p:cNvPr id="4" name="Rectangle 6"/>
          <p:cNvSpPr>
            <a:spLocks noGrp="1" noChangeArrowheads="1"/>
          </p:cNvSpPr>
          <p:nvPr>
            <p:ph type="sldNum" sz="quarter" idx="12"/>
          </p:nvPr>
        </p:nvSpPr>
        <p:spPr>
          <a:ln/>
        </p:spPr>
        <p:txBody>
          <a:bodyPr/>
          <a:lstStyle>
            <a:lvl1pPr>
              <a:defRPr/>
            </a:lvl1pPr>
          </a:lstStyle>
          <a:p>
            <a:pPr>
              <a:defRPr/>
            </a:pPr>
            <a:fld id="{2A2B6533-1DA8-486D-A1FB-F5E80DE27CBE}" type="slidenum">
              <a:rPr lang="ar-EG"/>
              <a:pPr>
                <a:defRPr/>
              </a:pPr>
              <a:t>‹#›</a:t>
            </a:fld>
            <a:endParaRPr lang="en-GB"/>
          </a:p>
        </p:txBody>
      </p:sp>
    </p:spTree>
    <p:extLst>
      <p:ext uri="{BB962C8B-B14F-4D97-AF65-F5344CB8AC3E}">
        <p14:creationId xmlns:p14="http://schemas.microsoft.com/office/powerpoint/2010/main" val="19901307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BFE2DBCE-2DB7-40E8-8F36-28DC92467F80}" type="slidenum">
              <a:rPr lang="ar-EG"/>
              <a:pPr>
                <a:defRPr/>
              </a:pPr>
              <a:t>‹#›</a:t>
            </a:fld>
            <a:endParaRPr lang="en-GB"/>
          </a:p>
        </p:txBody>
      </p:sp>
    </p:spTree>
    <p:extLst>
      <p:ext uri="{BB962C8B-B14F-4D97-AF65-F5344CB8AC3E}">
        <p14:creationId xmlns:p14="http://schemas.microsoft.com/office/powerpoint/2010/main" val="20142879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E46E6236-3123-456D-88F4-6B2DAA2B78AC}" type="slidenum">
              <a:rPr lang="ar-EG"/>
              <a:pPr>
                <a:defRPr/>
              </a:pPr>
              <a:t>‹#›</a:t>
            </a:fld>
            <a:endParaRPr lang="en-GB"/>
          </a:p>
        </p:txBody>
      </p:sp>
    </p:spTree>
    <p:extLst>
      <p:ext uri="{BB962C8B-B14F-4D97-AF65-F5344CB8AC3E}">
        <p14:creationId xmlns:p14="http://schemas.microsoft.com/office/powerpoint/2010/main" val="38099911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atin typeface="Arial" charset="0"/>
                <a:cs typeface="Arial" charset="0"/>
              </a:defRPr>
            </a:lvl1pPr>
          </a:lstStyle>
          <a:p>
            <a:pPr>
              <a:defRPr/>
            </a:pPr>
            <a:endParaRPr lang="en-GB"/>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latin typeface="Arial" charset="0"/>
                <a:cs typeface="Arial" charset="0"/>
              </a:defRPr>
            </a:lvl1pPr>
          </a:lstStyle>
          <a:p>
            <a:pPr>
              <a:defRPr/>
            </a:pPr>
            <a:endParaRPr lang="en-GB"/>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atin typeface="Arial" charset="0"/>
                <a:cs typeface="Arial" charset="0"/>
              </a:defRPr>
            </a:lvl1pPr>
          </a:lstStyle>
          <a:p>
            <a:pPr>
              <a:defRPr/>
            </a:pPr>
            <a:fld id="{FAEFAC3C-6931-4C9D-9ED8-36BBA37A257A}" type="slidenum">
              <a:rPr lang="ar-EG"/>
              <a:pPr>
                <a:defRPr/>
              </a:pPr>
              <a:t>‹#›</a:t>
            </a:fld>
            <a:endParaRPr lang="en-GB"/>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2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2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2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3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3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44.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3" descr="www-St-Takla-org___Prophet-01.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6350" y="0"/>
            <a:ext cx="91313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AutoShape 4"/>
          <p:cNvPicPr>
            <a:picLocks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541713" y="2981325"/>
            <a:ext cx="5426075" cy="37115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 calcmode="lin" valueType="num">
                                      <p:cBhvr>
                                        <p:cTn id="9" dur="500" fill="hold"/>
                                        <p:tgtEl>
                                          <p:spTgt spid="8"/>
                                        </p:tgtEl>
                                        <p:attrNameLst>
                                          <p:attrName>ppt_x</p:attrName>
                                        </p:attrNameLst>
                                      </p:cBhvr>
                                      <p:tavLst>
                                        <p:tav tm="0">
                                          <p:val>
                                            <p:fltVal val="0.5"/>
                                          </p:val>
                                        </p:tav>
                                        <p:tav tm="100000">
                                          <p:val>
                                            <p:strVal val="#ppt_x"/>
                                          </p:val>
                                        </p:tav>
                                      </p:tavLst>
                                    </p:anim>
                                    <p:anim calcmode="lin" valueType="num">
                                      <p:cBhvr>
                                        <p:cTn id="10" dur="500" fill="hold"/>
                                        <p:tgtEl>
                                          <p:spTgt spid="8"/>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4" descr="sttaklaorgrembrandtjere.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6" name="Text Box 4"/>
          <p:cNvSpPr txBox="1">
            <a:spLocks noChangeArrowheads="1"/>
          </p:cNvSpPr>
          <p:nvPr/>
        </p:nvSpPr>
        <p:spPr bwMode="auto">
          <a:xfrm>
            <a:off x="166816" y="3212976"/>
            <a:ext cx="8869680" cy="3539430"/>
          </a:xfrm>
          <a:prstGeom prst="rect">
            <a:avLst/>
          </a:prstGeom>
          <a:solidFill>
            <a:schemeClr val="accent6">
              <a:lumMod val="75000"/>
              <a:alpha val="74000"/>
            </a:schemeClr>
          </a:solidFill>
          <a:ln w="9525">
            <a:noFill/>
            <a:miter lim="800000"/>
            <a:headEnd/>
            <a:tailEnd/>
          </a:ln>
          <a:effectLst>
            <a:outerShdw dist="35921" dir="2700000" algn="ctr" rotWithShape="0">
              <a:srgbClr val="FFCC66"/>
            </a:outerShdw>
          </a:effectLst>
        </p:spPr>
        <p:txBody>
          <a:bodyPr>
            <a:spAutoFit/>
          </a:bodyPr>
          <a:lstStyle/>
          <a:p>
            <a:pPr algn="ctr" rtl="1">
              <a:defRPr/>
            </a:pPr>
            <a:r>
              <a:rPr lang="ar-EG" sz="2800" b="0" dirty="0">
                <a:ln w="18415" cmpd="sng">
                  <a:solidFill>
                    <a:srgbClr val="FFFFFF"/>
                  </a:solidFill>
                  <a:prstDash val="solid"/>
                </a:ln>
                <a:solidFill>
                  <a:srgbClr val="FFFFFF"/>
                </a:solidFill>
                <a:latin typeface="Times New Roman" pitchFamily="18" charset="0"/>
                <a:cs typeface="Times New Roman" pitchFamily="18" charset="0"/>
              </a:rPr>
              <a:t>ومد الرب يده ولمس فمي، وقال الرب لي: ها قد جعلت كلامي في فمك</a:t>
            </a:r>
          </a:p>
          <a:p>
            <a:pPr algn="ctr" rtl="1">
              <a:defRPr/>
            </a:pPr>
            <a:r>
              <a:rPr lang="ar-EG" sz="2800" b="0" dirty="0">
                <a:ln w="18415" cmpd="sng">
                  <a:solidFill>
                    <a:srgbClr val="FFFFFF"/>
                  </a:solidFill>
                  <a:prstDash val="solid"/>
                </a:ln>
                <a:solidFill>
                  <a:srgbClr val="FFFFFF"/>
                </a:solidFill>
                <a:latin typeface="Times New Roman" pitchFamily="18" charset="0"/>
                <a:cs typeface="Times New Roman" pitchFamily="18" charset="0"/>
              </a:rPr>
              <a:t> انظر قد وكلتك هذا اليوم على الشعوب وعلى الممالك، لتقلع وتهدم وتهلك وتنقض وتبني وتغرس ( أر1: 9-10)</a:t>
            </a:r>
          </a:p>
          <a:p>
            <a:pPr algn="ctr" rtl="1">
              <a:defRPr/>
            </a:pPr>
            <a:r>
              <a:rPr lang="en-US" sz="2800" b="0" dirty="0">
                <a:ln w="18415" cmpd="sng">
                  <a:solidFill>
                    <a:srgbClr val="FFFFFF"/>
                  </a:solidFill>
                  <a:prstDash val="solid"/>
                </a:ln>
                <a:solidFill>
                  <a:srgbClr val="FFFFFF"/>
                </a:solidFill>
                <a:latin typeface="Times New Roman" pitchFamily="18" charset="0"/>
                <a:cs typeface="Times New Roman" pitchFamily="18" charset="0"/>
              </a:rPr>
              <a:t>Then the Lord put forth His hand and touched my mouth, and the Lord said to me: "Behold, I have put My words in your mouth. See, I have this day set you over the nations and over the kingdoms, To root out and to pull down, To destroy and to throw down, To build and to plant.“ (</a:t>
            </a:r>
            <a:r>
              <a:rPr lang="en-US" sz="2800" b="0" dirty="0" err="1">
                <a:ln w="18415" cmpd="sng">
                  <a:solidFill>
                    <a:srgbClr val="FFFFFF"/>
                  </a:solidFill>
                  <a:prstDash val="solid"/>
                </a:ln>
                <a:solidFill>
                  <a:srgbClr val="FFFFFF"/>
                </a:solidFill>
                <a:latin typeface="Times New Roman" pitchFamily="18" charset="0"/>
                <a:cs typeface="Times New Roman" pitchFamily="18" charset="0"/>
              </a:rPr>
              <a:t>Jer</a:t>
            </a:r>
            <a:r>
              <a:rPr lang="en-US" sz="2800" b="0" dirty="0">
                <a:ln w="18415" cmpd="sng">
                  <a:solidFill>
                    <a:srgbClr val="FFFFFF"/>
                  </a:solidFill>
                  <a:prstDash val="solid"/>
                </a:ln>
                <a:solidFill>
                  <a:srgbClr val="FFFFFF"/>
                </a:solidFill>
                <a:latin typeface="Times New Roman" pitchFamily="18" charset="0"/>
                <a:cs typeface="Times New Roman" pitchFamily="18" charset="0"/>
              </a:rPr>
              <a:t> 1:9-10</a:t>
            </a:r>
            <a:r>
              <a:rPr lang="en-US" sz="2800" b="0" dirty="0">
                <a:ln w="18415" cmpd="sng">
                  <a:solidFill>
                    <a:srgbClr val="FFFFFF"/>
                  </a:solidFill>
                  <a:prstDash val="solid"/>
                </a:ln>
                <a:solidFill>
                  <a:srgbClr val="FFFFFF"/>
                </a:solidFill>
                <a:latin typeface="Times New Roman" pitchFamily="18" charset="0"/>
                <a:cs typeface="Times New Roman" pitchFamily="18" charset="0"/>
              </a:rPr>
              <a:t>)</a:t>
            </a:r>
            <a:endParaRPr lang="ar-EG" sz="2800" b="0" dirty="0">
              <a:ln w="18415" cmpd="sng">
                <a:solidFill>
                  <a:srgbClr val="FFFFFF"/>
                </a:solidFill>
                <a:prstDash val="solid"/>
              </a:ln>
              <a:solidFill>
                <a:srgbClr val="FFFFFF"/>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12" fill="hold" nodeType="clickEffect">
                                  <p:stCondLst>
                                    <p:cond delay="0"/>
                                  </p:stCondLst>
                                  <p:childTnLst>
                                    <p:set>
                                      <p:cBhvr>
                                        <p:cTn id="6" dur="1" fill="hold">
                                          <p:stCondLst>
                                            <p:cond delay="0"/>
                                          </p:stCondLst>
                                        </p:cTn>
                                        <p:tgtEl>
                                          <p:spTgt spid="3076"/>
                                        </p:tgtEl>
                                        <p:attrNameLst>
                                          <p:attrName>style.visibility</p:attrName>
                                        </p:attrNameLst>
                                      </p:cBhvr>
                                      <p:to>
                                        <p:strVal val="visible"/>
                                      </p:to>
                                    </p:set>
                                    <p:animEffect transition="in" filter="strips(downLeft)">
                                      <p:cBhvr>
                                        <p:cTn id="7" dur="500"/>
                                        <p:tgtEl>
                                          <p:spTgt spid="30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3" descr="images (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6" name="Text Box 4"/>
          <p:cNvSpPr txBox="1">
            <a:spLocks noChangeArrowheads="1"/>
          </p:cNvSpPr>
          <p:nvPr/>
        </p:nvSpPr>
        <p:spPr bwMode="auto">
          <a:xfrm>
            <a:off x="166688" y="1477963"/>
            <a:ext cx="8869362" cy="5264150"/>
          </a:xfrm>
          <a:prstGeom prst="rect">
            <a:avLst/>
          </a:prstGeom>
          <a:solidFill>
            <a:srgbClr val="990033">
              <a:alpha val="70000"/>
            </a:srgbClr>
          </a:solidFill>
          <a:ln w="9525">
            <a:noFill/>
            <a:miter lim="800000"/>
            <a:headEnd/>
            <a:tailEnd/>
          </a:ln>
          <a:effectLst>
            <a:outerShdw dist="35921" dir="2700000" algn="ctr" rotWithShape="0">
              <a:srgbClr val="FFCC66"/>
            </a:outerShdw>
          </a:effectLst>
        </p:spPr>
        <p:txBody>
          <a:bodyPr>
            <a:spAutoFit/>
          </a:bodyPr>
          <a:lstStyle/>
          <a:p>
            <a:pPr algn="ctr" rtl="1">
              <a:defRPr/>
            </a:pPr>
            <a:r>
              <a:rPr lang="ar-EG" sz="2800" dirty="0">
                <a:solidFill>
                  <a:schemeClr val="bg1"/>
                </a:solidFill>
                <a:latin typeface="Times New Roman" pitchFamily="18" charset="0"/>
                <a:cs typeface="Times New Roman" pitchFamily="18" charset="0"/>
              </a:rPr>
              <a:t>”</a:t>
            </a:r>
            <a:r>
              <a:rPr lang="ar-EG" sz="2800" dirty="0">
                <a:solidFill>
                  <a:schemeClr val="bg1"/>
                </a:solidFill>
                <a:latin typeface="Times New Roman" pitchFamily="18" charset="0"/>
                <a:cs typeface="Times New Roman" pitchFamily="18" charset="0"/>
              </a:rPr>
              <a:t>فقال لي: يا ابن آدم، قم على قدميك فأتكلم معك فدخل في روح لما تكلم معي، </a:t>
            </a:r>
            <a:r>
              <a:rPr lang="ar-EG" sz="2800" dirty="0">
                <a:solidFill>
                  <a:schemeClr val="bg1"/>
                </a:solidFill>
                <a:latin typeface="Times New Roman" pitchFamily="18" charset="0"/>
                <a:cs typeface="Times New Roman" pitchFamily="18" charset="0"/>
              </a:rPr>
              <a:t>وأقامني </a:t>
            </a:r>
            <a:r>
              <a:rPr lang="ar-EG" sz="2800" dirty="0">
                <a:solidFill>
                  <a:schemeClr val="bg1"/>
                </a:solidFill>
                <a:latin typeface="Times New Roman" pitchFamily="18" charset="0"/>
                <a:cs typeface="Times New Roman" pitchFamily="18" charset="0"/>
              </a:rPr>
              <a:t>على قدمي فسمعت المتكلم معي وقال لي: يا ابن آدم، أنا مرسلك إلى بني إسرائيل، إلى أمة متمردة قد تمردت علي. هم وآباؤهم عصوا علي إلى ذات هذا اليوم“ (حز 2: 1-3)</a:t>
            </a:r>
          </a:p>
          <a:p>
            <a:pPr algn="ctr">
              <a:defRPr/>
            </a:pPr>
            <a:r>
              <a:rPr lang="en-US" sz="2800" dirty="0">
                <a:solidFill>
                  <a:schemeClr val="bg1"/>
                </a:solidFill>
                <a:latin typeface="Times New Roman" pitchFamily="18" charset="0"/>
                <a:cs typeface="Times New Roman" pitchFamily="18" charset="0"/>
              </a:rPr>
              <a:t>And </a:t>
            </a:r>
            <a:r>
              <a:rPr lang="en-US" sz="2800" dirty="0">
                <a:solidFill>
                  <a:schemeClr val="bg1"/>
                </a:solidFill>
                <a:latin typeface="Times New Roman" pitchFamily="18" charset="0"/>
                <a:cs typeface="Times New Roman" pitchFamily="18" charset="0"/>
              </a:rPr>
              <a:t>He said to me, "Son of man, stand on your feet, and I will speak to you." Then the Spirit entered me when He spoke to me, and set me on my feet; and I heard Him who spoke to me. And He said to me: "Son of man, I am sending you to the children of Israel, to a rebellious nation that has rebelled against Me; they and their fathers have transgressed against Me to this very day.      </a:t>
            </a:r>
            <a:r>
              <a:rPr lang="en-US" sz="2800" dirty="0">
                <a:solidFill>
                  <a:schemeClr val="bg1"/>
                </a:solidFill>
                <a:latin typeface="Times New Roman" pitchFamily="18" charset="0"/>
                <a:cs typeface="Times New Roman" pitchFamily="18" charset="0"/>
              </a:rPr>
              <a:t>(</a:t>
            </a:r>
            <a:r>
              <a:rPr lang="en-US" sz="2800" dirty="0">
                <a:solidFill>
                  <a:schemeClr val="bg1"/>
                </a:solidFill>
                <a:latin typeface="Times New Roman" pitchFamily="18" charset="0"/>
                <a:cs typeface="Times New Roman" pitchFamily="18" charset="0"/>
              </a:rPr>
              <a:t>Ezek 2:1-3</a:t>
            </a:r>
            <a:r>
              <a:rPr lang="en-US" sz="2800" dirty="0">
                <a:solidFill>
                  <a:schemeClr val="bg1"/>
                </a:solidFill>
                <a:latin typeface="Times New Roman" pitchFamily="18" charset="0"/>
                <a:cs typeface="Times New Roman" pitchFamily="18" charset="0"/>
              </a:rPr>
              <a:t>)</a:t>
            </a:r>
            <a:endParaRPr lang="en-US" sz="2800" dirty="0">
              <a:solidFill>
                <a:schemeClr val="bg1"/>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3076"/>
                                        </p:tgtEl>
                                        <p:attrNameLst>
                                          <p:attrName>style.visibility</p:attrName>
                                        </p:attrNameLst>
                                      </p:cBhvr>
                                      <p:to>
                                        <p:strVal val="visible"/>
                                      </p:to>
                                    </p:set>
                                    <p:animEffect transition="in" filter="strips(downLeft)">
                                      <p:cBhvr>
                                        <p:cTn id="7" dur="500"/>
                                        <p:tgtEl>
                                          <p:spTgt spid="30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8" descr="images (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6" name="Text Box 4"/>
          <p:cNvPicPr>
            <a:picLocks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9213" y="1358900"/>
            <a:ext cx="9332913" cy="538956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12" fill="hold" nodeType="clickEffect">
                                  <p:stCondLst>
                                    <p:cond delay="0"/>
                                  </p:stCondLst>
                                  <p:childTnLst>
                                    <p:set>
                                      <p:cBhvr>
                                        <p:cTn id="6" dur="1" fill="hold">
                                          <p:stCondLst>
                                            <p:cond delay="0"/>
                                          </p:stCondLst>
                                        </p:cTn>
                                        <p:tgtEl>
                                          <p:spTgt spid="3076"/>
                                        </p:tgtEl>
                                        <p:attrNameLst>
                                          <p:attrName>style.visibility</p:attrName>
                                        </p:attrNameLst>
                                      </p:cBhvr>
                                      <p:to>
                                        <p:strVal val="visible"/>
                                      </p:to>
                                    </p:set>
                                    <p:animEffect transition="in" filter="strips(downLeft)">
                                      <p:cBhvr>
                                        <p:cTn id="7" dur="500"/>
                                        <p:tgtEl>
                                          <p:spTgt spid="30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4" descr="images (4).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6" name="Text Box 4"/>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838" y="3108325"/>
            <a:ext cx="9386888" cy="36639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12" fill="hold" nodeType="clickEffect">
                                  <p:stCondLst>
                                    <p:cond delay="0"/>
                                  </p:stCondLst>
                                  <p:childTnLst>
                                    <p:set>
                                      <p:cBhvr>
                                        <p:cTn id="6" dur="1" fill="hold">
                                          <p:stCondLst>
                                            <p:cond delay="0"/>
                                          </p:stCondLst>
                                        </p:cTn>
                                        <p:tgtEl>
                                          <p:spTgt spid="3076"/>
                                        </p:tgtEl>
                                        <p:attrNameLst>
                                          <p:attrName>style.visibility</p:attrName>
                                        </p:attrNameLst>
                                      </p:cBhvr>
                                      <p:to>
                                        <p:strVal val="visible"/>
                                      </p:to>
                                    </p:set>
                                    <p:animEffect transition="in" filter="strips(downLeft)">
                                      <p:cBhvr>
                                        <p:cTn id="7" dur="500"/>
                                        <p:tgtEl>
                                          <p:spTgt spid="30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5" descr="sttaklaorgrembrandtjere.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6" name="Text Box 4"/>
          <p:cNvSpPr txBox="1">
            <a:spLocks noChangeArrowheads="1"/>
          </p:cNvSpPr>
          <p:nvPr/>
        </p:nvSpPr>
        <p:spPr bwMode="auto">
          <a:xfrm>
            <a:off x="107504" y="4063712"/>
            <a:ext cx="8869680" cy="2677656"/>
          </a:xfrm>
          <a:prstGeom prst="rect">
            <a:avLst/>
          </a:prstGeom>
          <a:solidFill>
            <a:srgbClr val="00B050">
              <a:alpha val="51000"/>
            </a:srgbClr>
          </a:solidFill>
          <a:ln w="9525">
            <a:noFill/>
            <a:miter lim="800000"/>
            <a:headEnd/>
            <a:tailEnd/>
          </a:ln>
          <a:effectLst>
            <a:outerShdw dist="35921" dir="2700000" algn="ctr" rotWithShape="0">
              <a:srgbClr val="FFCC66"/>
            </a:outerShdw>
          </a:effectLst>
        </p:spPr>
        <p:txBody>
          <a:bodyPr>
            <a:spAutoFit/>
          </a:bodyPr>
          <a:lstStyle/>
          <a:p>
            <a:pPr algn="ctr" rtl="1">
              <a:defRPr/>
            </a:pPr>
            <a:r>
              <a:rPr lang="ar-EG" sz="2800" dirty="0">
                <a:ln w="18415" cmpd="sng">
                  <a:solidFill>
                    <a:srgbClr val="FFFFFF"/>
                  </a:solidFill>
                  <a:prstDash val="solid"/>
                </a:ln>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تراءى لي الرب من </a:t>
            </a:r>
            <a:r>
              <a:rPr lang="ar-EG" sz="2800" dirty="0">
                <a:ln w="18415" cmpd="sng">
                  <a:solidFill>
                    <a:srgbClr val="FFFFFF"/>
                  </a:solidFill>
                  <a:prstDash val="solid"/>
                </a:ln>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بعيد </a:t>
            </a:r>
            <a:r>
              <a:rPr lang="ar-EG" sz="2800" dirty="0">
                <a:ln w="18415" cmpd="sng">
                  <a:solidFill>
                    <a:srgbClr val="FFFFFF"/>
                  </a:solidFill>
                  <a:prstDash val="solid"/>
                </a:ln>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ومحبة أبدية أحببتك، من أجل ذلك أدمت لك الرحمة (أر 31:3)</a:t>
            </a:r>
          </a:p>
          <a:p>
            <a:pPr algn="ctr" rtl="1">
              <a:defRPr/>
            </a:pPr>
            <a:r>
              <a:rPr lang="en-US" sz="2800" dirty="0">
                <a:solidFill>
                  <a:schemeClr val="bg1"/>
                </a:solidFill>
              </a:rPr>
              <a:t>The LORD has appeared of old to me, [saying:] "Yes, I have loved you with an everlasting love; Therefore with </a:t>
            </a:r>
            <a:r>
              <a:rPr lang="en-US" sz="2800" dirty="0" err="1">
                <a:solidFill>
                  <a:schemeClr val="bg1"/>
                </a:solidFill>
              </a:rPr>
              <a:t>lovingkindness</a:t>
            </a:r>
            <a:r>
              <a:rPr lang="en-US" sz="2800" dirty="0">
                <a:solidFill>
                  <a:schemeClr val="bg1"/>
                </a:solidFill>
              </a:rPr>
              <a:t> I have drawn you (</a:t>
            </a:r>
            <a:r>
              <a:rPr lang="en-US" sz="2800" dirty="0" err="1">
                <a:solidFill>
                  <a:schemeClr val="bg1"/>
                </a:solidFill>
              </a:rPr>
              <a:t>Jer</a:t>
            </a:r>
            <a:r>
              <a:rPr lang="en-US" sz="2800" dirty="0">
                <a:solidFill>
                  <a:schemeClr val="bg1"/>
                </a:solidFill>
              </a:rPr>
              <a:t>  31 :  3)</a:t>
            </a:r>
            <a:endParaRPr lang="en-US" sz="2800" dirty="0">
              <a:ln w="18415" cmpd="sng">
                <a:solidFill>
                  <a:srgbClr val="FFFFFF"/>
                </a:solidFill>
                <a:prstDash val="solid"/>
              </a:ln>
              <a:solidFill>
                <a:schemeClr val="bg1"/>
              </a:solidFill>
              <a:effectLst>
                <a:outerShdw blurRad="38100" dist="38100" dir="2700000" algn="tl">
                  <a:srgbClr val="000000">
                    <a:alpha val="43137"/>
                  </a:srgbClr>
                </a:outerShdw>
              </a:effectLst>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12" fill="hold" nodeType="clickEffect">
                                  <p:stCondLst>
                                    <p:cond delay="0"/>
                                  </p:stCondLst>
                                  <p:childTnLst>
                                    <p:set>
                                      <p:cBhvr>
                                        <p:cTn id="6" dur="1" fill="hold">
                                          <p:stCondLst>
                                            <p:cond delay="0"/>
                                          </p:stCondLst>
                                        </p:cTn>
                                        <p:tgtEl>
                                          <p:spTgt spid="3076"/>
                                        </p:tgtEl>
                                        <p:attrNameLst>
                                          <p:attrName>style.visibility</p:attrName>
                                        </p:attrNameLst>
                                      </p:cBhvr>
                                      <p:to>
                                        <p:strVal val="visible"/>
                                      </p:to>
                                    </p:set>
                                    <p:animEffect transition="in" filter="strips(downLeft)">
                                      <p:cBhvr>
                                        <p:cTn id="7" dur="500"/>
                                        <p:tgtEl>
                                          <p:spTgt spid="30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3" descr="belaam.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6" name="Text Box 4"/>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188" y="4760913"/>
            <a:ext cx="8907462" cy="193833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12" fill="hold" nodeType="clickEffect">
                                  <p:stCondLst>
                                    <p:cond delay="0"/>
                                  </p:stCondLst>
                                  <p:childTnLst>
                                    <p:set>
                                      <p:cBhvr>
                                        <p:cTn id="6" dur="1" fill="hold">
                                          <p:stCondLst>
                                            <p:cond delay="0"/>
                                          </p:stCondLst>
                                        </p:cTn>
                                        <p:tgtEl>
                                          <p:spTgt spid="3076"/>
                                        </p:tgtEl>
                                        <p:attrNameLst>
                                          <p:attrName>style.visibility</p:attrName>
                                        </p:attrNameLst>
                                      </p:cBhvr>
                                      <p:to>
                                        <p:strVal val="visible"/>
                                      </p:to>
                                    </p:set>
                                    <p:animEffect transition="in" filter="strips(downLeft)">
                                      <p:cBhvr>
                                        <p:cTn id="7" dur="500"/>
                                        <p:tgtEl>
                                          <p:spTgt spid="30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3" descr="acts5b.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6" name="Text Box 4"/>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213" y="811213"/>
            <a:ext cx="9290051" cy="598011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12" fill="hold" nodeType="clickEffect">
                                  <p:stCondLst>
                                    <p:cond delay="0"/>
                                  </p:stCondLst>
                                  <p:childTnLst>
                                    <p:set>
                                      <p:cBhvr>
                                        <p:cTn id="6" dur="1" fill="hold">
                                          <p:stCondLst>
                                            <p:cond delay="0"/>
                                          </p:stCondLst>
                                        </p:cTn>
                                        <p:tgtEl>
                                          <p:spTgt spid="3076"/>
                                        </p:tgtEl>
                                        <p:attrNameLst>
                                          <p:attrName>style.visibility</p:attrName>
                                        </p:attrNameLst>
                                      </p:cBhvr>
                                      <p:to>
                                        <p:strVal val="visible"/>
                                      </p:to>
                                    </p:set>
                                    <p:animEffect transition="in" filter="strips(downLeft)">
                                      <p:cBhvr>
                                        <p:cTn id="7" dur="500"/>
                                        <p:tgtEl>
                                          <p:spTgt spid="30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3" descr="www-St-Takla-org--12-Apostles--Apostle-St-John-Coptic-Icon-3.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6" name="Text Box 4"/>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538" y="2676525"/>
            <a:ext cx="9350376" cy="40957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12" fill="hold" nodeType="clickEffect">
                                  <p:stCondLst>
                                    <p:cond delay="0"/>
                                  </p:stCondLst>
                                  <p:childTnLst>
                                    <p:set>
                                      <p:cBhvr>
                                        <p:cTn id="6" dur="1" fill="hold">
                                          <p:stCondLst>
                                            <p:cond delay="0"/>
                                          </p:stCondLst>
                                        </p:cTn>
                                        <p:tgtEl>
                                          <p:spTgt spid="3076"/>
                                        </p:tgtEl>
                                        <p:attrNameLst>
                                          <p:attrName>style.visibility</p:attrName>
                                        </p:attrNameLst>
                                      </p:cBhvr>
                                      <p:to>
                                        <p:strVal val="visible"/>
                                      </p:to>
                                    </p:set>
                                    <p:animEffect transition="in" filter="strips(downLeft)">
                                      <p:cBhvr>
                                        <p:cTn id="7" dur="500"/>
                                        <p:tgtEl>
                                          <p:spTgt spid="30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3" descr="www-St-Takla-org--12-Apostles--Apostle-St-John-Coptic-Icon-3.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6" name="Text Box 4"/>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325" y="3968750"/>
            <a:ext cx="9205913" cy="28035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8" presetClass="entr" presetSubtype="12" fill="hold" nodeType="afterEffect">
                                  <p:stCondLst>
                                    <p:cond delay="0"/>
                                  </p:stCondLst>
                                  <p:childTnLst>
                                    <p:set>
                                      <p:cBhvr>
                                        <p:cTn id="6" dur="1" fill="hold">
                                          <p:stCondLst>
                                            <p:cond delay="0"/>
                                          </p:stCondLst>
                                        </p:cTn>
                                        <p:tgtEl>
                                          <p:spTgt spid="3076"/>
                                        </p:tgtEl>
                                        <p:attrNameLst>
                                          <p:attrName>style.visibility</p:attrName>
                                        </p:attrNameLst>
                                      </p:cBhvr>
                                      <p:to>
                                        <p:strVal val="visible"/>
                                      </p:to>
                                    </p:set>
                                    <p:animEffect transition="in" filter="strips(downLeft)">
                                      <p:cBhvr>
                                        <p:cTn id="7" dur="500"/>
                                        <p:tgtEl>
                                          <p:spTgt spid="30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3" descr="Image248.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6" name="Text Box 4"/>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750" y="3108325"/>
            <a:ext cx="9442450" cy="36639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12" fill="hold" nodeType="clickEffect">
                                  <p:stCondLst>
                                    <p:cond delay="0"/>
                                  </p:stCondLst>
                                  <p:childTnLst>
                                    <p:set>
                                      <p:cBhvr>
                                        <p:cTn id="6" dur="1" fill="hold">
                                          <p:stCondLst>
                                            <p:cond delay="0"/>
                                          </p:stCondLst>
                                        </p:cTn>
                                        <p:tgtEl>
                                          <p:spTgt spid="3076"/>
                                        </p:tgtEl>
                                        <p:attrNameLst>
                                          <p:attrName>style.visibility</p:attrName>
                                        </p:attrNameLst>
                                      </p:cBhvr>
                                      <p:to>
                                        <p:strVal val="visible"/>
                                      </p:to>
                                    </p:set>
                                    <p:animEffect transition="in" filter="strips(downLeft)">
                                      <p:cBhvr>
                                        <p:cTn id="7" dur="500"/>
                                        <p:tgtEl>
                                          <p:spTgt spid="30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4" descr="www-St-Takla-org__Saint-Mary_Pentecost-Day-05.jpg"/>
          <p:cNvPicPr>
            <a:picLocks noChangeAspect="1"/>
          </p:cNvPicPr>
          <p:nvPr/>
        </p:nvPicPr>
        <p:blipFill>
          <a:blip r:embed="rId3">
            <a:lum bright="20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6" name="Text Box 4"/>
          <p:cNvPicPr>
            <a:picLocks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0163" y="1243013"/>
            <a:ext cx="9259887" cy="280511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12" fill="hold" nodeType="clickEffect">
                                  <p:stCondLst>
                                    <p:cond delay="0"/>
                                  </p:stCondLst>
                                  <p:childTnLst>
                                    <p:set>
                                      <p:cBhvr>
                                        <p:cTn id="6" dur="1" fill="hold">
                                          <p:stCondLst>
                                            <p:cond delay="0"/>
                                          </p:stCondLst>
                                        </p:cTn>
                                        <p:tgtEl>
                                          <p:spTgt spid="3076"/>
                                        </p:tgtEl>
                                        <p:attrNameLst>
                                          <p:attrName>style.visibility</p:attrName>
                                        </p:attrNameLst>
                                      </p:cBhvr>
                                      <p:to>
                                        <p:strVal val="visible"/>
                                      </p:to>
                                    </p:set>
                                    <p:animEffect transition="in" filter="strips(downLeft)">
                                      <p:cBhvr>
                                        <p:cTn id="7" dur="500"/>
                                        <p:tgtEl>
                                          <p:spTgt spid="30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3" descr="sttaklaorgrembrandtjere.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6" name="Text Box 4"/>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50" y="1311275"/>
            <a:ext cx="9996488" cy="452913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12" fill="hold" nodeType="clickEffect">
                                  <p:stCondLst>
                                    <p:cond delay="0"/>
                                  </p:stCondLst>
                                  <p:childTnLst>
                                    <p:set>
                                      <p:cBhvr>
                                        <p:cTn id="6" dur="1" fill="hold">
                                          <p:stCondLst>
                                            <p:cond delay="0"/>
                                          </p:stCondLst>
                                        </p:cTn>
                                        <p:tgtEl>
                                          <p:spTgt spid="3076"/>
                                        </p:tgtEl>
                                        <p:attrNameLst>
                                          <p:attrName>style.visibility</p:attrName>
                                        </p:attrNameLst>
                                      </p:cBhvr>
                                      <p:to>
                                        <p:strVal val="visible"/>
                                      </p:to>
                                    </p:set>
                                    <p:animEffect transition="in" filter="strips(downLeft)">
                                      <p:cBhvr>
                                        <p:cTn id="7" dur="500"/>
                                        <p:tgtEl>
                                          <p:spTgt spid="30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3" descr="sttaklaorgrembrandtjere.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6" name="Text Box 4"/>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563" y="811213"/>
            <a:ext cx="9197975" cy="53879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12" fill="hold" nodeType="clickEffect">
                                  <p:stCondLst>
                                    <p:cond delay="0"/>
                                  </p:stCondLst>
                                  <p:childTnLst>
                                    <p:set>
                                      <p:cBhvr>
                                        <p:cTn id="6" dur="1" fill="hold">
                                          <p:stCondLst>
                                            <p:cond delay="0"/>
                                          </p:stCondLst>
                                        </p:cTn>
                                        <p:tgtEl>
                                          <p:spTgt spid="3076"/>
                                        </p:tgtEl>
                                        <p:attrNameLst>
                                          <p:attrName>style.visibility</p:attrName>
                                        </p:attrNameLst>
                                      </p:cBhvr>
                                      <p:to>
                                        <p:strVal val="visible"/>
                                      </p:to>
                                    </p:set>
                                    <p:animEffect transition="in" filter="strips(downLeft)">
                                      <p:cBhvr>
                                        <p:cTn id="7" dur="500"/>
                                        <p:tgtEl>
                                          <p:spTgt spid="30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3" descr="image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6" name="Text Box 4"/>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89125" y="4979988"/>
            <a:ext cx="5522913" cy="150653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12" fill="hold" nodeType="clickEffect">
                                  <p:stCondLst>
                                    <p:cond delay="0"/>
                                  </p:stCondLst>
                                  <p:childTnLst>
                                    <p:set>
                                      <p:cBhvr>
                                        <p:cTn id="6" dur="1" fill="hold">
                                          <p:stCondLst>
                                            <p:cond delay="0"/>
                                          </p:stCondLst>
                                        </p:cTn>
                                        <p:tgtEl>
                                          <p:spTgt spid="3076"/>
                                        </p:tgtEl>
                                        <p:attrNameLst>
                                          <p:attrName>style.visibility</p:attrName>
                                        </p:attrNameLst>
                                      </p:cBhvr>
                                      <p:to>
                                        <p:strVal val="visible"/>
                                      </p:to>
                                    </p:set>
                                    <p:animEffect transition="in" filter="strips(downLeft)">
                                      <p:cBhvr>
                                        <p:cTn id="7" dur="500"/>
                                        <p:tgtEl>
                                          <p:spTgt spid="30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3" descr="52585600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6" name="Text Box 4"/>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675" y="2620963"/>
            <a:ext cx="9137650" cy="36639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12" fill="hold" nodeType="clickEffect">
                                  <p:stCondLst>
                                    <p:cond delay="0"/>
                                  </p:stCondLst>
                                  <p:childTnLst>
                                    <p:set>
                                      <p:cBhvr>
                                        <p:cTn id="6" dur="1" fill="hold">
                                          <p:stCondLst>
                                            <p:cond delay="0"/>
                                          </p:stCondLst>
                                        </p:cTn>
                                        <p:tgtEl>
                                          <p:spTgt spid="3076"/>
                                        </p:tgtEl>
                                        <p:attrNameLst>
                                          <p:attrName>style.visibility</p:attrName>
                                        </p:attrNameLst>
                                      </p:cBhvr>
                                      <p:to>
                                        <p:strVal val="visible"/>
                                      </p:to>
                                    </p:set>
                                    <p:animEffect transition="in" filter="strips(downLeft)">
                                      <p:cBhvr>
                                        <p:cTn id="7" dur="500"/>
                                        <p:tgtEl>
                                          <p:spTgt spid="30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3" descr="www-St-Takla-org___Prophet-0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350" y="0"/>
            <a:ext cx="91313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6" name="Text Box 4"/>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325" y="3035300"/>
            <a:ext cx="9040813" cy="36639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12" fill="hold" nodeType="clickEffect">
                                  <p:stCondLst>
                                    <p:cond delay="0"/>
                                  </p:stCondLst>
                                  <p:childTnLst>
                                    <p:set>
                                      <p:cBhvr>
                                        <p:cTn id="6" dur="1" fill="hold">
                                          <p:stCondLst>
                                            <p:cond delay="0"/>
                                          </p:stCondLst>
                                        </p:cTn>
                                        <p:tgtEl>
                                          <p:spTgt spid="3076"/>
                                        </p:tgtEl>
                                        <p:attrNameLst>
                                          <p:attrName>style.visibility</p:attrName>
                                        </p:attrNameLst>
                                      </p:cBhvr>
                                      <p:to>
                                        <p:strVal val="visible"/>
                                      </p:to>
                                    </p:set>
                                    <p:animEffect transition="in" filter="strips(downLeft)">
                                      <p:cBhvr>
                                        <p:cTn id="7" dur="500"/>
                                        <p:tgtEl>
                                          <p:spTgt spid="30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3" descr="0PalmSunday.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6" name="Text Box 4"/>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50" y="3968750"/>
            <a:ext cx="9180513" cy="28035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12" fill="hold" nodeType="clickEffect">
                                  <p:stCondLst>
                                    <p:cond delay="0"/>
                                  </p:stCondLst>
                                  <p:childTnLst>
                                    <p:set>
                                      <p:cBhvr>
                                        <p:cTn id="6" dur="1" fill="hold">
                                          <p:stCondLst>
                                            <p:cond delay="0"/>
                                          </p:stCondLst>
                                        </p:cTn>
                                        <p:tgtEl>
                                          <p:spTgt spid="3076"/>
                                        </p:tgtEl>
                                        <p:attrNameLst>
                                          <p:attrName>style.visibility</p:attrName>
                                        </p:attrNameLst>
                                      </p:cBhvr>
                                      <p:to>
                                        <p:strVal val="visible"/>
                                      </p:to>
                                    </p:set>
                                    <p:animEffect transition="in" filter="strips(downLeft)">
                                      <p:cBhvr>
                                        <p:cTn id="7" dur="500"/>
                                        <p:tgtEl>
                                          <p:spTgt spid="30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3" descr="images (6).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6" name="Text Box 4"/>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325" y="3462338"/>
            <a:ext cx="9217025" cy="323691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12" fill="hold" nodeType="clickEffect">
                                  <p:stCondLst>
                                    <p:cond delay="0"/>
                                  </p:stCondLst>
                                  <p:childTnLst>
                                    <p:set>
                                      <p:cBhvr>
                                        <p:cTn id="6" dur="1" fill="hold">
                                          <p:stCondLst>
                                            <p:cond delay="0"/>
                                          </p:stCondLst>
                                        </p:cTn>
                                        <p:tgtEl>
                                          <p:spTgt spid="3076"/>
                                        </p:tgtEl>
                                        <p:attrNameLst>
                                          <p:attrName>style.visibility</p:attrName>
                                        </p:attrNameLst>
                                      </p:cBhvr>
                                      <p:to>
                                        <p:strVal val="visible"/>
                                      </p:to>
                                    </p:set>
                                    <p:animEffect transition="in" filter="strips(downLeft)">
                                      <p:cBhvr>
                                        <p:cTn id="7" dur="500"/>
                                        <p:tgtEl>
                                          <p:spTgt spid="30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3" descr="www-St-Takla-org__Angels-04.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6" name="Text Box 4"/>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325" y="3608388"/>
            <a:ext cx="9344025" cy="323691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12" fill="hold" nodeType="clickEffect">
                                  <p:stCondLst>
                                    <p:cond delay="0"/>
                                  </p:stCondLst>
                                  <p:childTnLst>
                                    <p:set>
                                      <p:cBhvr>
                                        <p:cTn id="6" dur="1" fill="hold">
                                          <p:stCondLst>
                                            <p:cond delay="0"/>
                                          </p:stCondLst>
                                        </p:cTn>
                                        <p:tgtEl>
                                          <p:spTgt spid="3076"/>
                                        </p:tgtEl>
                                        <p:attrNameLst>
                                          <p:attrName>style.visibility</p:attrName>
                                        </p:attrNameLst>
                                      </p:cBhvr>
                                      <p:to>
                                        <p:strVal val="visible"/>
                                      </p:to>
                                    </p:set>
                                    <p:animEffect transition="in" filter="strips(downLeft)">
                                      <p:cBhvr>
                                        <p:cTn id="7" dur="500"/>
                                        <p:tgtEl>
                                          <p:spTgt spid="30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3" descr="images (7).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6" name="Text Box 4"/>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213" y="3968750"/>
            <a:ext cx="9045575" cy="28035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12" fill="hold" nodeType="clickEffect">
                                  <p:stCondLst>
                                    <p:cond delay="0"/>
                                  </p:stCondLst>
                                  <p:childTnLst>
                                    <p:set>
                                      <p:cBhvr>
                                        <p:cTn id="6" dur="1" fill="hold">
                                          <p:stCondLst>
                                            <p:cond delay="0"/>
                                          </p:stCondLst>
                                        </p:cTn>
                                        <p:tgtEl>
                                          <p:spTgt spid="3076"/>
                                        </p:tgtEl>
                                        <p:attrNameLst>
                                          <p:attrName>style.visibility</p:attrName>
                                        </p:attrNameLst>
                                      </p:cBhvr>
                                      <p:to>
                                        <p:strVal val="visible"/>
                                      </p:to>
                                    </p:set>
                                    <p:animEffect transition="in" filter="strips(downLeft)">
                                      <p:cBhvr>
                                        <p:cTn id="7" dur="500"/>
                                        <p:tgtEl>
                                          <p:spTgt spid="30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3" descr="babyJesus0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6" name="Text Box 4"/>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813" y="3048000"/>
            <a:ext cx="9236075" cy="323056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12" fill="hold" nodeType="clickEffect">
                                  <p:stCondLst>
                                    <p:cond delay="0"/>
                                  </p:stCondLst>
                                  <p:childTnLst>
                                    <p:set>
                                      <p:cBhvr>
                                        <p:cTn id="6" dur="1" fill="hold">
                                          <p:stCondLst>
                                            <p:cond delay="0"/>
                                          </p:stCondLst>
                                        </p:cTn>
                                        <p:tgtEl>
                                          <p:spTgt spid="3076"/>
                                        </p:tgtEl>
                                        <p:attrNameLst>
                                          <p:attrName>style.visibility</p:attrName>
                                        </p:attrNameLst>
                                      </p:cBhvr>
                                      <p:to>
                                        <p:strVal val="visible"/>
                                      </p:to>
                                    </p:set>
                                    <p:animEffect transition="in" filter="strips(downLeft)">
                                      <p:cBhvr>
                                        <p:cTn id="7" dur="500"/>
                                        <p:tgtEl>
                                          <p:spTgt spid="30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3" descr="www-St-Takla-org__Saint-Mary_Pentecost-Day-05.jpg"/>
          <p:cNvPicPr>
            <a:picLocks noChangeAspect="1"/>
          </p:cNvPicPr>
          <p:nvPr/>
        </p:nvPicPr>
        <p:blipFill>
          <a:blip r:embed="rId3">
            <a:lum bright="20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6" name="Text Box 4"/>
          <p:cNvPicPr>
            <a:picLocks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0325" y="1384300"/>
            <a:ext cx="9180513" cy="53879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12" fill="hold" nodeType="clickEffect">
                                  <p:stCondLst>
                                    <p:cond delay="0"/>
                                  </p:stCondLst>
                                  <p:childTnLst>
                                    <p:set>
                                      <p:cBhvr>
                                        <p:cTn id="6" dur="1" fill="hold">
                                          <p:stCondLst>
                                            <p:cond delay="0"/>
                                          </p:stCondLst>
                                        </p:cTn>
                                        <p:tgtEl>
                                          <p:spTgt spid="3076"/>
                                        </p:tgtEl>
                                        <p:attrNameLst>
                                          <p:attrName>style.visibility</p:attrName>
                                        </p:attrNameLst>
                                      </p:cBhvr>
                                      <p:to>
                                        <p:strVal val="visible"/>
                                      </p:to>
                                    </p:set>
                                    <p:animEffect transition="in" filter="strips(downLeft)">
                                      <p:cBhvr>
                                        <p:cTn id="7" dur="500"/>
                                        <p:tgtEl>
                                          <p:spTgt spid="30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3" descr="images (8).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6" name="Text Box 4"/>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163" y="3902075"/>
            <a:ext cx="9272587" cy="237013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12" fill="hold" nodeType="clickEffect">
                                  <p:stCondLst>
                                    <p:cond delay="0"/>
                                  </p:stCondLst>
                                  <p:childTnLst>
                                    <p:set>
                                      <p:cBhvr>
                                        <p:cTn id="6" dur="1" fill="hold">
                                          <p:stCondLst>
                                            <p:cond delay="0"/>
                                          </p:stCondLst>
                                        </p:cTn>
                                        <p:tgtEl>
                                          <p:spTgt spid="3076"/>
                                        </p:tgtEl>
                                        <p:attrNameLst>
                                          <p:attrName>style.visibility</p:attrName>
                                        </p:attrNameLst>
                                      </p:cBhvr>
                                      <p:to>
                                        <p:strVal val="visible"/>
                                      </p:to>
                                    </p:set>
                                    <p:animEffect transition="in" filter="strips(downLeft)">
                                      <p:cBhvr>
                                        <p:cTn id="7" dur="500"/>
                                        <p:tgtEl>
                                          <p:spTgt spid="30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3" descr="yw_l_hnby_michelangelo_sistine3_prophets2_joel_medium.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6" name="Text Box 4"/>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5888" y="3444875"/>
            <a:ext cx="9101137" cy="28035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12" fill="hold" nodeType="clickEffect">
                                  <p:stCondLst>
                                    <p:cond delay="0"/>
                                  </p:stCondLst>
                                  <p:childTnLst>
                                    <p:set>
                                      <p:cBhvr>
                                        <p:cTn id="6" dur="1" fill="hold">
                                          <p:stCondLst>
                                            <p:cond delay="0"/>
                                          </p:stCondLst>
                                        </p:cTn>
                                        <p:tgtEl>
                                          <p:spTgt spid="3076"/>
                                        </p:tgtEl>
                                        <p:attrNameLst>
                                          <p:attrName>style.visibility</p:attrName>
                                        </p:attrNameLst>
                                      </p:cBhvr>
                                      <p:to>
                                        <p:strVal val="visible"/>
                                      </p:to>
                                    </p:set>
                                    <p:animEffect transition="in" filter="strips(downLeft)">
                                      <p:cBhvr>
                                        <p:cTn id="7" dur="500"/>
                                        <p:tgtEl>
                                          <p:spTgt spid="30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6" descr="images (9).jpg"/>
          <p:cNvPicPr>
            <a:picLocks noChangeAspect="1"/>
          </p:cNvPicPr>
          <p:nvPr/>
        </p:nvPicPr>
        <p:blipFill>
          <a:blip r:embed="rId3">
            <a:lum bright="20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AutoShape 9"/>
          <p:cNvSpPr>
            <a:spLocks noChangeArrowheads="1"/>
          </p:cNvSpPr>
          <p:nvPr/>
        </p:nvSpPr>
        <p:spPr bwMode="auto">
          <a:xfrm>
            <a:off x="2843213" y="74613"/>
            <a:ext cx="6145212" cy="1338262"/>
          </a:xfrm>
          <a:prstGeom prst="flowChartDocument">
            <a:avLst/>
          </a:prstGeom>
          <a:solidFill>
            <a:schemeClr val="accent1">
              <a:lumMod val="25000"/>
              <a:alpha val="71000"/>
            </a:schemeClr>
          </a:solidFill>
          <a:ln w="34925" algn="ctr">
            <a:solidFill>
              <a:srgbClr val="CCFFFF"/>
            </a:solidFill>
            <a:miter lim="800000"/>
            <a:headEnd/>
            <a:tailEnd/>
          </a:ln>
          <a:effectLst>
            <a:outerShdw dist="17961" dir="2700000" algn="ctr" rotWithShape="0">
              <a:schemeClr val="tx1">
                <a:alpha val="50000"/>
              </a:schemeClr>
            </a:outerShdw>
          </a:effectLst>
        </p:spPr>
        <p:txBody>
          <a:bodyPr wrap="none" anchor="ctr">
            <a:spAutoFit/>
          </a:bodyPr>
          <a:lstStyle/>
          <a:p>
            <a:pPr algn="ctr" rtl="1">
              <a:defRPr/>
            </a:pPr>
            <a:r>
              <a:rPr lang="ar-EG" sz="3200" dirty="0">
                <a:solidFill>
                  <a:schemeClr val="bg1"/>
                </a:solidFill>
                <a:latin typeface="Times New Roman" pitchFamily="18" charset="0"/>
                <a:cs typeface="Times New Roman" pitchFamily="18" charset="0"/>
              </a:rPr>
              <a:t>أنبياء يتمثلون بالمسيح</a:t>
            </a:r>
          </a:p>
          <a:p>
            <a:pPr algn="ctr" rtl="1">
              <a:defRPr/>
            </a:pPr>
            <a:r>
              <a:rPr lang="en-US" sz="3200" dirty="0">
                <a:solidFill>
                  <a:schemeClr val="bg1"/>
                </a:solidFill>
                <a:latin typeface="Times New Roman" pitchFamily="18" charset="0"/>
                <a:cs typeface="Times New Roman" pitchFamily="18" charset="0"/>
              </a:rPr>
              <a:t>Prophets </a:t>
            </a:r>
            <a:r>
              <a:rPr lang="en-US" sz="3200" dirty="0">
                <a:solidFill>
                  <a:schemeClr val="bg1"/>
                </a:solidFill>
                <a:latin typeface="Times New Roman" pitchFamily="18" charset="0"/>
                <a:cs typeface="Times New Roman" pitchFamily="18" charset="0"/>
              </a:rPr>
              <a:t>resembling Jesus Christ </a:t>
            </a:r>
            <a:endParaRPr lang="ar-EG" sz="3200" dirty="0">
              <a:solidFill>
                <a:schemeClr val="bg1"/>
              </a:solidFill>
              <a:latin typeface="Times New Roman" pitchFamily="18" charset="0"/>
              <a:cs typeface="Times New Roman" pitchFamily="18" charset="0"/>
            </a:endParaRPr>
          </a:p>
        </p:txBody>
      </p:sp>
      <p:sp>
        <p:nvSpPr>
          <p:cNvPr id="6" name="AutoShape 9"/>
          <p:cNvSpPr>
            <a:spLocks noChangeArrowheads="1"/>
          </p:cNvSpPr>
          <p:nvPr/>
        </p:nvSpPr>
        <p:spPr bwMode="auto">
          <a:xfrm>
            <a:off x="3419475" y="2820988"/>
            <a:ext cx="5540375" cy="1184275"/>
          </a:xfrm>
          <a:prstGeom prst="flowChartDocument">
            <a:avLst/>
          </a:prstGeom>
          <a:solidFill>
            <a:srgbClr val="FF6600">
              <a:alpha val="58039"/>
            </a:srgbClr>
          </a:solidFill>
          <a:ln w="34925" algn="ctr">
            <a:solidFill>
              <a:srgbClr val="CCFFFF"/>
            </a:solidFill>
            <a:miter lim="800000"/>
            <a:headEnd/>
            <a:tailEnd/>
          </a:ln>
          <a:effectLst>
            <a:outerShdw dist="17961" dir="2700000" algn="ctr" rotWithShape="0">
              <a:schemeClr val="tx1">
                <a:alpha val="50000"/>
              </a:schemeClr>
            </a:outerShdw>
          </a:effectLst>
        </p:spPr>
        <p:txBody>
          <a:bodyPr wrap="none" anchor="ctr">
            <a:spAutoFit/>
          </a:bodyPr>
          <a:lstStyle/>
          <a:p>
            <a:pPr algn="ctr" rtl="1">
              <a:defRPr/>
            </a:pPr>
            <a:r>
              <a:rPr lang="ar-EG" sz="2800" dirty="0">
                <a:solidFill>
                  <a:schemeClr val="bg1"/>
                </a:solidFill>
                <a:latin typeface="Times New Roman" pitchFamily="18" charset="0"/>
                <a:cs typeface="Times New Roman" pitchFamily="18" charset="0"/>
              </a:rPr>
              <a:t>يوسف.... من السجن إلى الملك </a:t>
            </a:r>
          </a:p>
          <a:p>
            <a:pPr algn="ctr" rtl="1">
              <a:defRPr/>
            </a:pPr>
            <a:r>
              <a:rPr lang="en-US" sz="2800" dirty="0">
                <a:solidFill>
                  <a:schemeClr val="bg1"/>
                </a:solidFill>
                <a:latin typeface="Times New Roman" pitchFamily="18" charset="0"/>
                <a:cs typeface="Times New Roman" pitchFamily="18" charset="0"/>
              </a:rPr>
              <a:t>Joseph…..from prison to monarch </a:t>
            </a:r>
            <a:endParaRPr lang="ar-EG" sz="2800" dirty="0">
              <a:solidFill>
                <a:schemeClr val="bg1"/>
              </a:solidFill>
              <a:latin typeface="Times New Roman" pitchFamily="18" charset="0"/>
              <a:cs typeface="Times New Roman" pitchFamily="18" charset="0"/>
            </a:endParaRPr>
          </a:p>
        </p:txBody>
      </p:sp>
      <p:sp>
        <p:nvSpPr>
          <p:cNvPr id="11" name="AutoShape 9"/>
          <p:cNvSpPr>
            <a:spLocks noChangeArrowheads="1"/>
          </p:cNvSpPr>
          <p:nvPr/>
        </p:nvSpPr>
        <p:spPr bwMode="auto">
          <a:xfrm>
            <a:off x="107950" y="5484813"/>
            <a:ext cx="6542088" cy="1184275"/>
          </a:xfrm>
          <a:prstGeom prst="flowChartDocument">
            <a:avLst/>
          </a:prstGeom>
          <a:solidFill>
            <a:srgbClr val="FF6600">
              <a:alpha val="58039"/>
            </a:srgbClr>
          </a:solidFill>
          <a:ln w="34925" algn="ctr">
            <a:solidFill>
              <a:srgbClr val="CCFFFF"/>
            </a:solidFill>
            <a:miter lim="800000"/>
            <a:headEnd/>
            <a:tailEnd/>
          </a:ln>
          <a:effectLst>
            <a:outerShdw dist="17961" dir="2700000" algn="ctr" rotWithShape="0">
              <a:schemeClr val="tx1">
                <a:alpha val="50000"/>
              </a:schemeClr>
            </a:outerShdw>
          </a:effectLst>
        </p:spPr>
        <p:txBody>
          <a:bodyPr wrap="none" anchor="ctr">
            <a:spAutoFit/>
          </a:bodyPr>
          <a:lstStyle/>
          <a:p>
            <a:pPr algn="ctr" rtl="1">
              <a:defRPr/>
            </a:pPr>
            <a:r>
              <a:rPr lang="ar-EG" sz="2800" dirty="0">
                <a:solidFill>
                  <a:schemeClr val="bg1"/>
                </a:solidFill>
                <a:latin typeface="Times New Roman" pitchFamily="18" charset="0"/>
                <a:cs typeface="Times New Roman" pitchFamily="18" charset="0"/>
              </a:rPr>
              <a:t>موسى..ابن الماء....من الموت للحياة</a:t>
            </a:r>
          </a:p>
          <a:p>
            <a:pPr algn="ctr" rtl="1">
              <a:defRPr/>
            </a:pPr>
            <a:r>
              <a:rPr lang="en-US" sz="2800" dirty="0">
                <a:solidFill>
                  <a:schemeClr val="bg1"/>
                </a:solidFill>
                <a:latin typeface="Times New Roman" pitchFamily="18" charset="0"/>
                <a:cs typeface="Times New Roman" pitchFamily="18" charset="0"/>
              </a:rPr>
              <a:t>Moses…Son of water….from death to life</a:t>
            </a:r>
            <a:endParaRPr lang="ar-EG" sz="2800" dirty="0">
              <a:solidFill>
                <a:schemeClr val="bg1"/>
              </a:solidFill>
              <a:latin typeface="Times New Roman" pitchFamily="18" charset="0"/>
              <a:cs typeface="Times New Roman" pitchFamily="18" charset="0"/>
            </a:endParaRPr>
          </a:p>
        </p:txBody>
      </p:sp>
      <p:sp>
        <p:nvSpPr>
          <p:cNvPr id="12" name="AutoShape 9"/>
          <p:cNvSpPr>
            <a:spLocks noChangeArrowheads="1"/>
          </p:cNvSpPr>
          <p:nvPr/>
        </p:nvSpPr>
        <p:spPr bwMode="auto">
          <a:xfrm>
            <a:off x="758825" y="4116388"/>
            <a:ext cx="5056188" cy="1184275"/>
          </a:xfrm>
          <a:prstGeom prst="flowChartDocument">
            <a:avLst/>
          </a:prstGeom>
          <a:solidFill>
            <a:srgbClr val="FF6600">
              <a:alpha val="58039"/>
            </a:srgbClr>
          </a:solidFill>
          <a:ln w="34925" algn="ctr">
            <a:solidFill>
              <a:srgbClr val="CCFFFF"/>
            </a:solidFill>
            <a:miter lim="800000"/>
            <a:headEnd/>
            <a:tailEnd/>
          </a:ln>
          <a:effectLst>
            <a:outerShdw dist="17961" dir="2700000" algn="ctr" rotWithShape="0">
              <a:schemeClr val="tx1">
                <a:alpha val="50000"/>
              </a:schemeClr>
            </a:outerShdw>
          </a:effectLst>
        </p:spPr>
        <p:txBody>
          <a:bodyPr wrap="none" anchor="ctr">
            <a:spAutoFit/>
          </a:bodyPr>
          <a:lstStyle/>
          <a:p>
            <a:pPr algn="ctr" rtl="1">
              <a:defRPr/>
            </a:pPr>
            <a:r>
              <a:rPr lang="ar-EG" sz="2800" dirty="0">
                <a:solidFill>
                  <a:schemeClr val="bg1"/>
                </a:solidFill>
                <a:latin typeface="Times New Roman" pitchFamily="18" charset="0"/>
                <a:cs typeface="Times New Roman" pitchFamily="18" charset="0"/>
              </a:rPr>
              <a:t>دانيال.....من الجب إلى المجد</a:t>
            </a:r>
          </a:p>
          <a:p>
            <a:pPr algn="ctr" rtl="1">
              <a:defRPr/>
            </a:pPr>
            <a:r>
              <a:rPr lang="en-US" sz="2800" dirty="0">
                <a:solidFill>
                  <a:schemeClr val="bg1"/>
                </a:solidFill>
                <a:latin typeface="Times New Roman" pitchFamily="18" charset="0"/>
                <a:cs typeface="Times New Roman" pitchFamily="18" charset="0"/>
              </a:rPr>
              <a:t>Daniel…..from </a:t>
            </a:r>
            <a:r>
              <a:rPr lang="en-US" sz="2800" dirty="0">
                <a:solidFill>
                  <a:schemeClr val="bg1"/>
                </a:solidFill>
                <a:latin typeface="Times New Roman" pitchFamily="18" charset="0"/>
                <a:cs typeface="Times New Roman" pitchFamily="18" charset="0"/>
              </a:rPr>
              <a:t>the den </a:t>
            </a:r>
            <a:r>
              <a:rPr lang="en-US" sz="2800" dirty="0">
                <a:solidFill>
                  <a:schemeClr val="bg1"/>
                </a:solidFill>
                <a:latin typeface="Times New Roman" pitchFamily="18" charset="0"/>
                <a:cs typeface="Times New Roman" pitchFamily="18" charset="0"/>
              </a:rPr>
              <a:t>to glory </a:t>
            </a:r>
            <a:endParaRPr lang="ar-EG" sz="2800" dirty="0">
              <a:solidFill>
                <a:schemeClr val="bg1"/>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grpId="0" nodeType="clickEffect">
                                  <p:stCondLst>
                                    <p:cond delay="0"/>
                                  </p:stCondLst>
                                  <p:iterate type="lt">
                                    <p:tmPct val="5000"/>
                                  </p:iterate>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 calcmode="lin" valueType="num">
                                      <p:cBhvr>
                                        <p:cTn id="9" dur="500" fill="hold"/>
                                        <p:tgtEl>
                                          <p:spTgt spid="9"/>
                                        </p:tgtEl>
                                        <p:attrNameLst>
                                          <p:attrName>style.rotation</p:attrName>
                                        </p:attrNameLst>
                                      </p:cBhvr>
                                      <p:tavLst>
                                        <p:tav tm="0">
                                          <p:val>
                                            <p:fltVal val="90"/>
                                          </p:val>
                                        </p:tav>
                                        <p:tav tm="100000">
                                          <p:val>
                                            <p:fltVal val="0"/>
                                          </p:val>
                                        </p:tav>
                                      </p:tavLst>
                                    </p:anim>
                                    <p:animEffect transition="in" filter="fade">
                                      <p:cBhvr>
                                        <p:cTn id="10" dur="500"/>
                                        <p:tgtEl>
                                          <p:spTgt spid="9"/>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31" presetClass="entr" presetSubtype="0" fill="hold" grpId="0" nodeType="clickEffect">
                                  <p:stCondLst>
                                    <p:cond delay="0"/>
                                  </p:stCondLst>
                                  <p:iterate type="lt">
                                    <p:tmPct val="5000"/>
                                  </p:iterate>
                                  <p:childTnLst>
                                    <p:set>
                                      <p:cBhvr>
                                        <p:cTn id="14" dur="1" fill="hold">
                                          <p:stCondLst>
                                            <p:cond delay="0"/>
                                          </p:stCondLst>
                                        </p:cTn>
                                        <p:tgtEl>
                                          <p:spTgt spid="6"/>
                                        </p:tgtEl>
                                        <p:attrNameLst>
                                          <p:attrName>style.visibility</p:attrName>
                                        </p:attrNameLst>
                                      </p:cBhvr>
                                      <p:to>
                                        <p:strVal val="visible"/>
                                      </p:to>
                                    </p:set>
                                    <p:anim calcmode="lin" valueType="num">
                                      <p:cBhvr>
                                        <p:cTn id="15" dur="500" fill="hold"/>
                                        <p:tgtEl>
                                          <p:spTgt spid="6"/>
                                        </p:tgtEl>
                                        <p:attrNameLst>
                                          <p:attrName>ppt_w</p:attrName>
                                        </p:attrNameLst>
                                      </p:cBhvr>
                                      <p:tavLst>
                                        <p:tav tm="0">
                                          <p:val>
                                            <p:fltVal val="0"/>
                                          </p:val>
                                        </p:tav>
                                        <p:tav tm="100000">
                                          <p:val>
                                            <p:strVal val="#ppt_w"/>
                                          </p:val>
                                        </p:tav>
                                      </p:tavLst>
                                    </p:anim>
                                    <p:anim calcmode="lin" valueType="num">
                                      <p:cBhvr>
                                        <p:cTn id="16" dur="500" fill="hold"/>
                                        <p:tgtEl>
                                          <p:spTgt spid="6"/>
                                        </p:tgtEl>
                                        <p:attrNameLst>
                                          <p:attrName>ppt_h</p:attrName>
                                        </p:attrNameLst>
                                      </p:cBhvr>
                                      <p:tavLst>
                                        <p:tav tm="0">
                                          <p:val>
                                            <p:fltVal val="0"/>
                                          </p:val>
                                        </p:tav>
                                        <p:tav tm="100000">
                                          <p:val>
                                            <p:strVal val="#ppt_h"/>
                                          </p:val>
                                        </p:tav>
                                      </p:tavLst>
                                    </p:anim>
                                    <p:anim calcmode="lin" valueType="num">
                                      <p:cBhvr>
                                        <p:cTn id="17" dur="500" fill="hold"/>
                                        <p:tgtEl>
                                          <p:spTgt spid="6"/>
                                        </p:tgtEl>
                                        <p:attrNameLst>
                                          <p:attrName>style.rotation</p:attrName>
                                        </p:attrNameLst>
                                      </p:cBhvr>
                                      <p:tavLst>
                                        <p:tav tm="0">
                                          <p:val>
                                            <p:fltVal val="90"/>
                                          </p:val>
                                        </p:tav>
                                        <p:tav tm="100000">
                                          <p:val>
                                            <p:fltVal val="0"/>
                                          </p:val>
                                        </p:tav>
                                      </p:tavLst>
                                    </p:anim>
                                    <p:animEffect transition="in" filter="fade">
                                      <p:cBhvr>
                                        <p:cTn id="18" dur="500"/>
                                        <p:tgtEl>
                                          <p:spTgt spid="6"/>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31" presetClass="entr" presetSubtype="0" fill="hold" grpId="0" nodeType="clickEffect">
                                  <p:stCondLst>
                                    <p:cond delay="0"/>
                                  </p:stCondLst>
                                  <p:iterate type="lt">
                                    <p:tmPct val="5000"/>
                                  </p:iterate>
                                  <p:childTnLst>
                                    <p:set>
                                      <p:cBhvr>
                                        <p:cTn id="22" dur="1" fill="hold">
                                          <p:stCondLst>
                                            <p:cond delay="0"/>
                                          </p:stCondLst>
                                        </p:cTn>
                                        <p:tgtEl>
                                          <p:spTgt spid="12"/>
                                        </p:tgtEl>
                                        <p:attrNameLst>
                                          <p:attrName>style.visibility</p:attrName>
                                        </p:attrNameLst>
                                      </p:cBhvr>
                                      <p:to>
                                        <p:strVal val="visible"/>
                                      </p:to>
                                    </p:set>
                                    <p:anim calcmode="lin" valueType="num">
                                      <p:cBhvr>
                                        <p:cTn id="23" dur="500" fill="hold"/>
                                        <p:tgtEl>
                                          <p:spTgt spid="12"/>
                                        </p:tgtEl>
                                        <p:attrNameLst>
                                          <p:attrName>ppt_w</p:attrName>
                                        </p:attrNameLst>
                                      </p:cBhvr>
                                      <p:tavLst>
                                        <p:tav tm="0">
                                          <p:val>
                                            <p:fltVal val="0"/>
                                          </p:val>
                                        </p:tav>
                                        <p:tav tm="100000">
                                          <p:val>
                                            <p:strVal val="#ppt_w"/>
                                          </p:val>
                                        </p:tav>
                                      </p:tavLst>
                                    </p:anim>
                                    <p:anim calcmode="lin" valueType="num">
                                      <p:cBhvr>
                                        <p:cTn id="24" dur="500" fill="hold"/>
                                        <p:tgtEl>
                                          <p:spTgt spid="12"/>
                                        </p:tgtEl>
                                        <p:attrNameLst>
                                          <p:attrName>ppt_h</p:attrName>
                                        </p:attrNameLst>
                                      </p:cBhvr>
                                      <p:tavLst>
                                        <p:tav tm="0">
                                          <p:val>
                                            <p:fltVal val="0"/>
                                          </p:val>
                                        </p:tav>
                                        <p:tav tm="100000">
                                          <p:val>
                                            <p:strVal val="#ppt_h"/>
                                          </p:val>
                                        </p:tav>
                                      </p:tavLst>
                                    </p:anim>
                                    <p:anim calcmode="lin" valueType="num">
                                      <p:cBhvr>
                                        <p:cTn id="25" dur="500" fill="hold"/>
                                        <p:tgtEl>
                                          <p:spTgt spid="12"/>
                                        </p:tgtEl>
                                        <p:attrNameLst>
                                          <p:attrName>style.rotation</p:attrName>
                                        </p:attrNameLst>
                                      </p:cBhvr>
                                      <p:tavLst>
                                        <p:tav tm="0">
                                          <p:val>
                                            <p:fltVal val="90"/>
                                          </p:val>
                                        </p:tav>
                                        <p:tav tm="100000">
                                          <p:val>
                                            <p:fltVal val="0"/>
                                          </p:val>
                                        </p:tav>
                                      </p:tavLst>
                                    </p:anim>
                                    <p:animEffect transition="in" filter="fade">
                                      <p:cBhvr>
                                        <p:cTn id="26" dur="500"/>
                                        <p:tgtEl>
                                          <p:spTgt spid="12"/>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31" presetClass="entr" presetSubtype="0" fill="hold" grpId="0" nodeType="clickEffect">
                                  <p:stCondLst>
                                    <p:cond delay="0"/>
                                  </p:stCondLst>
                                  <p:iterate type="lt">
                                    <p:tmPct val="5000"/>
                                  </p:iterate>
                                  <p:childTnLst>
                                    <p:set>
                                      <p:cBhvr>
                                        <p:cTn id="30" dur="1" fill="hold">
                                          <p:stCondLst>
                                            <p:cond delay="0"/>
                                          </p:stCondLst>
                                        </p:cTn>
                                        <p:tgtEl>
                                          <p:spTgt spid="11"/>
                                        </p:tgtEl>
                                        <p:attrNameLst>
                                          <p:attrName>style.visibility</p:attrName>
                                        </p:attrNameLst>
                                      </p:cBhvr>
                                      <p:to>
                                        <p:strVal val="visible"/>
                                      </p:to>
                                    </p:set>
                                    <p:anim calcmode="lin" valueType="num">
                                      <p:cBhvr>
                                        <p:cTn id="31" dur="500" fill="hold"/>
                                        <p:tgtEl>
                                          <p:spTgt spid="11"/>
                                        </p:tgtEl>
                                        <p:attrNameLst>
                                          <p:attrName>ppt_w</p:attrName>
                                        </p:attrNameLst>
                                      </p:cBhvr>
                                      <p:tavLst>
                                        <p:tav tm="0">
                                          <p:val>
                                            <p:fltVal val="0"/>
                                          </p:val>
                                        </p:tav>
                                        <p:tav tm="100000">
                                          <p:val>
                                            <p:strVal val="#ppt_w"/>
                                          </p:val>
                                        </p:tav>
                                      </p:tavLst>
                                    </p:anim>
                                    <p:anim calcmode="lin" valueType="num">
                                      <p:cBhvr>
                                        <p:cTn id="32" dur="500" fill="hold"/>
                                        <p:tgtEl>
                                          <p:spTgt spid="11"/>
                                        </p:tgtEl>
                                        <p:attrNameLst>
                                          <p:attrName>ppt_h</p:attrName>
                                        </p:attrNameLst>
                                      </p:cBhvr>
                                      <p:tavLst>
                                        <p:tav tm="0">
                                          <p:val>
                                            <p:fltVal val="0"/>
                                          </p:val>
                                        </p:tav>
                                        <p:tav tm="100000">
                                          <p:val>
                                            <p:strVal val="#ppt_h"/>
                                          </p:val>
                                        </p:tav>
                                      </p:tavLst>
                                    </p:anim>
                                    <p:anim calcmode="lin" valueType="num">
                                      <p:cBhvr>
                                        <p:cTn id="33" dur="500" fill="hold"/>
                                        <p:tgtEl>
                                          <p:spTgt spid="11"/>
                                        </p:tgtEl>
                                        <p:attrNameLst>
                                          <p:attrName>style.rotation</p:attrName>
                                        </p:attrNameLst>
                                      </p:cBhvr>
                                      <p:tavLst>
                                        <p:tav tm="0">
                                          <p:val>
                                            <p:fltVal val="90"/>
                                          </p:val>
                                        </p:tav>
                                        <p:tav tm="100000">
                                          <p:val>
                                            <p:fltVal val="0"/>
                                          </p:val>
                                        </p:tav>
                                      </p:tavLst>
                                    </p:anim>
                                    <p:animEffect transition="in" filter="fade">
                                      <p:cBhvr>
                                        <p:cTn id="3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6" grpId="0" animBg="1"/>
      <p:bldP spid="11" grpId="0" animBg="1"/>
      <p:bldP spid="1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8" descr="Jesus_risen.JPG"/>
          <p:cNvPicPr>
            <a:picLocks noChangeAspect="1"/>
          </p:cNvPicPr>
          <p:nvPr/>
        </p:nvPicPr>
        <p:blipFill>
          <a:blip r:embed="rId3">
            <a:lum bright="20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AutoShape 9"/>
          <p:cNvSpPr>
            <a:spLocks noChangeArrowheads="1"/>
          </p:cNvSpPr>
          <p:nvPr/>
        </p:nvSpPr>
        <p:spPr bwMode="auto">
          <a:xfrm>
            <a:off x="1908175" y="2171700"/>
            <a:ext cx="6691313" cy="1185863"/>
          </a:xfrm>
          <a:prstGeom prst="flowChartDocument">
            <a:avLst/>
          </a:prstGeom>
          <a:solidFill>
            <a:srgbClr val="FF6600">
              <a:alpha val="58039"/>
            </a:srgbClr>
          </a:solidFill>
          <a:ln w="34925" algn="ctr">
            <a:solidFill>
              <a:srgbClr val="CCFFFF"/>
            </a:solidFill>
            <a:miter lim="800000"/>
            <a:headEnd/>
            <a:tailEnd/>
          </a:ln>
          <a:effectLst>
            <a:outerShdw dist="17961" dir="2700000" algn="ctr" rotWithShape="0">
              <a:schemeClr val="tx1">
                <a:alpha val="50000"/>
              </a:schemeClr>
            </a:outerShdw>
          </a:effectLst>
        </p:spPr>
        <p:txBody>
          <a:bodyPr anchor="ctr">
            <a:spAutoFit/>
          </a:bodyPr>
          <a:lstStyle/>
          <a:p>
            <a:pPr algn="ctr" rtl="1">
              <a:defRPr/>
            </a:pPr>
            <a:r>
              <a:rPr lang="ar-EG" sz="2800" dirty="0">
                <a:solidFill>
                  <a:schemeClr val="bg1"/>
                </a:solidFill>
                <a:latin typeface="Times New Roman" pitchFamily="18" charset="0"/>
                <a:cs typeface="Times New Roman" pitchFamily="18" charset="0"/>
              </a:rPr>
              <a:t>اسحق.....يذبح...ليقوم</a:t>
            </a:r>
          </a:p>
          <a:p>
            <a:pPr algn="ctr" rtl="1">
              <a:defRPr/>
            </a:pPr>
            <a:r>
              <a:rPr lang="en-US" sz="2800" dirty="0">
                <a:solidFill>
                  <a:schemeClr val="bg1"/>
                </a:solidFill>
                <a:latin typeface="Times New Roman" pitchFamily="18" charset="0"/>
                <a:cs typeface="Times New Roman" pitchFamily="18" charset="0"/>
              </a:rPr>
              <a:t>Isaac…slaughtered…to resurrect </a:t>
            </a:r>
            <a:endParaRPr lang="ar-EG" sz="2800" dirty="0">
              <a:solidFill>
                <a:schemeClr val="bg1"/>
              </a:solidFill>
              <a:latin typeface="Times New Roman" pitchFamily="18" charset="0"/>
              <a:cs typeface="Times New Roman" pitchFamily="18" charset="0"/>
            </a:endParaRPr>
          </a:p>
        </p:txBody>
      </p:sp>
      <p:sp>
        <p:nvSpPr>
          <p:cNvPr id="8" name="AutoShape 9"/>
          <p:cNvSpPr>
            <a:spLocks noChangeArrowheads="1"/>
          </p:cNvSpPr>
          <p:nvPr/>
        </p:nvSpPr>
        <p:spPr bwMode="auto">
          <a:xfrm>
            <a:off x="176213" y="5516563"/>
            <a:ext cx="8859837" cy="1185862"/>
          </a:xfrm>
          <a:prstGeom prst="flowChartDocument">
            <a:avLst/>
          </a:prstGeom>
          <a:solidFill>
            <a:srgbClr val="FF6600">
              <a:alpha val="58039"/>
            </a:srgbClr>
          </a:solidFill>
          <a:ln w="34925" algn="ctr">
            <a:solidFill>
              <a:srgbClr val="CCFFFF"/>
            </a:solidFill>
            <a:miter lim="800000"/>
            <a:headEnd/>
            <a:tailEnd/>
          </a:ln>
          <a:effectLst>
            <a:outerShdw dist="17961" dir="2700000" algn="ctr" rotWithShape="0">
              <a:schemeClr val="tx1">
                <a:alpha val="50000"/>
              </a:schemeClr>
            </a:outerShdw>
          </a:effectLst>
        </p:spPr>
        <p:txBody>
          <a:bodyPr wrap="none" anchor="ctr">
            <a:spAutoFit/>
          </a:bodyPr>
          <a:lstStyle/>
          <a:p>
            <a:pPr algn="ctr" rtl="1">
              <a:defRPr/>
            </a:pPr>
            <a:r>
              <a:rPr lang="ar-EG" sz="2800" dirty="0">
                <a:solidFill>
                  <a:schemeClr val="bg1"/>
                </a:solidFill>
                <a:latin typeface="Times New Roman" pitchFamily="18" charset="0"/>
                <a:cs typeface="Times New Roman" pitchFamily="18" charset="0"/>
              </a:rPr>
              <a:t>يونان....من جوف الحوت للخلاص</a:t>
            </a:r>
          </a:p>
          <a:p>
            <a:pPr algn="ctr" rtl="1">
              <a:defRPr/>
            </a:pPr>
            <a:r>
              <a:rPr lang="en-US" sz="2800" dirty="0">
                <a:solidFill>
                  <a:schemeClr val="bg1"/>
                </a:solidFill>
                <a:latin typeface="Times New Roman" pitchFamily="18" charset="0"/>
                <a:cs typeface="Times New Roman" pitchFamily="18" charset="0"/>
              </a:rPr>
              <a:t>Jonah….from </a:t>
            </a:r>
            <a:r>
              <a:rPr lang="en-US" sz="2800" dirty="0">
                <a:solidFill>
                  <a:schemeClr val="bg1"/>
                </a:solidFill>
                <a:latin typeface="Times New Roman" pitchFamily="18" charset="0"/>
                <a:cs typeface="Times New Roman" pitchFamily="18" charset="0"/>
              </a:rPr>
              <a:t>being swallowed by </a:t>
            </a:r>
            <a:r>
              <a:rPr lang="en-US" sz="2800" dirty="0">
                <a:solidFill>
                  <a:schemeClr val="bg1"/>
                </a:solidFill>
                <a:latin typeface="Times New Roman" pitchFamily="18" charset="0"/>
                <a:cs typeface="Times New Roman" pitchFamily="18" charset="0"/>
              </a:rPr>
              <a:t>the whale to salvation</a:t>
            </a:r>
            <a:endParaRPr lang="ar-EG" sz="2800" dirty="0">
              <a:solidFill>
                <a:schemeClr val="bg1"/>
              </a:solidFill>
              <a:latin typeface="Times New Roman" pitchFamily="18" charset="0"/>
              <a:cs typeface="Times New Roman" pitchFamily="18" charset="0"/>
            </a:endParaRPr>
          </a:p>
        </p:txBody>
      </p:sp>
      <p:sp>
        <p:nvSpPr>
          <p:cNvPr id="6" name="AutoShape 9"/>
          <p:cNvSpPr>
            <a:spLocks noChangeArrowheads="1"/>
          </p:cNvSpPr>
          <p:nvPr/>
        </p:nvSpPr>
        <p:spPr bwMode="auto">
          <a:xfrm>
            <a:off x="2843213" y="74613"/>
            <a:ext cx="6145212" cy="1338262"/>
          </a:xfrm>
          <a:prstGeom prst="flowChartDocument">
            <a:avLst/>
          </a:prstGeom>
          <a:solidFill>
            <a:schemeClr val="accent1">
              <a:lumMod val="25000"/>
              <a:alpha val="71000"/>
            </a:schemeClr>
          </a:solidFill>
          <a:ln w="34925" algn="ctr">
            <a:solidFill>
              <a:srgbClr val="CCFFFF"/>
            </a:solidFill>
            <a:miter lim="800000"/>
            <a:headEnd/>
            <a:tailEnd/>
          </a:ln>
          <a:effectLst>
            <a:outerShdw dist="17961" dir="2700000" algn="ctr" rotWithShape="0">
              <a:schemeClr val="tx1">
                <a:alpha val="50000"/>
              </a:schemeClr>
            </a:outerShdw>
          </a:effectLst>
        </p:spPr>
        <p:txBody>
          <a:bodyPr wrap="none" anchor="ctr">
            <a:spAutoFit/>
          </a:bodyPr>
          <a:lstStyle/>
          <a:p>
            <a:pPr algn="ctr" rtl="1">
              <a:defRPr/>
            </a:pPr>
            <a:r>
              <a:rPr lang="ar-EG" sz="3200" dirty="0">
                <a:solidFill>
                  <a:schemeClr val="bg1"/>
                </a:solidFill>
                <a:latin typeface="Times New Roman" pitchFamily="18" charset="0"/>
                <a:cs typeface="Times New Roman" pitchFamily="18" charset="0"/>
              </a:rPr>
              <a:t>أنبياء يتمثلون بالمسيح</a:t>
            </a:r>
          </a:p>
          <a:p>
            <a:pPr algn="ctr" rtl="1">
              <a:defRPr/>
            </a:pPr>
            <a:r>
              <a:rPr lang="en-US" sz="3200" dirty="0">
                <a:solidFill>
                  <a:schemeClr val="bg1"/>
                </a:solidFill>
                <a:latin typeface="Times New Roman" pitchFamily="18" charset="0"/>
                <a:cs typeface="Times New Roman" pitchFamily="18" charset="0"/>
              </a:rPr>
              <a:t>Prophets </a:t>
            </a:r>
            <a:r>
              <a:rPr lang="en-US" sz="3200" dirty="0">
                <a:solidFill>
                  <a:schemeClr val="bg1"/>
                </a:solidFill>
                <a:latin typeface="Times New Roman" pitchFamily="18" charset="0"/>
                <a:cs typeface="Times New Roman" pitchFamily="18" charset="0"/>
              </a:rPr>
              <a:t>resembling Jesus Christ </a:t>
            </a:r>
            <a:endParaRPr lang="ar-EG" sz="3200" dirty="0">
              <a:solidFill>
                <a:schemeClr val="bg1"/>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grpId="0" nodeType="clickEffect">
                                  <p:stCondLst>
                                    <p:cond delay="0"/>
                                  </p:stCondLst>
                                  <p:iterate type="lt">
                                    <p:tmPct val="5000"/>
                                  </p:iterate>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 calcmode="lin" valueType="num">
                                      <p:cBhvr>
                                        <p:cTn id="9" dur="500" fill="hold"/>
                                        <p:tgtEl>
                                          <p:spTgt spid="13"/>
                                        </p:tgtEl>
                                        <p:attrNameLst>
                                          <p:attrName>style.rotation</p:attrName>
                                        </p:attrNameLst>
                                      </p:cBhvr>
                                      <p:tavLst>
                                        <p:tav tm="0">
                                          <p:val>
                                            <p:fltVal val="90"/>
                                          </p:val>
                                        </p:tav>
                                        <p:tav tm="100000">
                                          <p:val>
                                            <p:fltVal val="0"/>
                                          </p:val>
                                        </p:tav>
                                      </p:tavLst>
                                    </p:anim>
                                    <p:animEffect transition="in" filter="fade">
                                      <p:cBhvr>
                                        <p:cTn id="10" dur="500"/>
                                        <p:tgtEl>
                                          <p:spTgt spid="13"/>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31" presetClass="entr" presetSubtype="0" fill="hold" grpId="0" nodeType="clickEffect">
                                  <p:stCondLst>
                                    <p:cond delay="0"/>
                                  </p:stCondLst>
                                  <p:iterate type="lt">
                                    <p:tmPct val="5000"/>
                                  </p:iterate>
                                  <p:childTnLst>
                                    <p:set>
                                      <p:cBhvr>
                                        <p:cTn id="14" dur="1" fill="hold">
                                          <p:stCondLst>
                                            <p:cond delay="0"/>
                                          </p:stCondLst>
                                        </p:cTn>
                                        <p:tgtEl>
                                          <p:spTgt spid="8"/>
                                        </p:tgtEl>
                                        <p:attrNameLst>
                                          <p:attrName>style.visibility</p:attrName>
                                        </p:attrNameLst>
                                      </p:cBhvr>
                                      <p:to>
                                        <p:strVal val="visible"/>
                                      </p:to>
                                    </p:set>
                                    <p:anim calcmode="lin" valueType="num">
                                      <p:cBhvr>
                                        <p:cTn id="15" dur="500" fill="hold"/>
                                        <p:tgtEl>
                                          <p:spTgt spid="8"/>
                                        </p:tgtEl>
                                        <p:attrNameLst>
                                          <p:attrName>ppt_w</p:attrName>
                                        </p:attrNameLst>
                                      </p:cBhvr>
                                      <p:tavLst>
                                        <p:tav tm="0">
                                          <p:val>
                                            <p:fltVal val="0"/>
                                          </p:val>
                                        </p:tav>
                                        <p:tav tm="100000">
                                          <p:val>
                                            <p:strVal val="#ppt_w"/>
                                          </p:val>
                                        </p:tav>
                                      </p:tavLst>
                                    </p:anim>
                                    <p:anim calcmode="lin" valueType="num">
                                      <p:cBhvr>
                                        <p:cTn id="16" dur="500" fill="hold"/>
                                        <p:tgtEl>
                                          <p:spTgt spid="8"/>
                                        </p:tgtEl>
                                        <p:attrNameLst>
                                          <p:attrName>ppt_h</p:attrName>
                                        </p:attrNameLst>
                                      </p:cBhvr>
                                      <p:tavLst>
                                        <p:tav tm="0">
                                          <p:val>
                                            <p:fltVal val="0"/>
                                          </p:val>
                                        </p:tav>
                                        <p:tav tm="100000">
                                          <p:val>
                                            <p:strVal val="#ppt_h"/>
                                          </p:val>
                                        </p:tav>
                                      </p:tavLst>
                                    </p:anim>
                                    <p:anim calcmode="lin" valueType="num">
                                      <p:cBhvr>
                                        <p:cTn id="17" dur="500" fill="hold"/>
                                        <p:tgtEl>
                                          <p:spTgt spid="8"/>
                                        </p:tgtEl>
                                        <p:attrNameLst>
                                          <p:attrName>style.rotation</p:attrName>
                                        </p:attrNameLst>
                                      </p:cBhvr>
                                      <p:tavLst>
                                        <p:tav tm="0">
                                          <p:val>
                                            <p:fltVal val="90"/>
                                          </p:val>
                                        </p:tav>
                                        <p:tav tm="100000">
                                          <p:val>
                                            <p:fltVal val="0"/>
                                          </p:val>
                                        </p:tav>
                                      </p:tavLst>
                                    </p:anim>
                                    <p:animEffect transition="in" filter="fade">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8"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5" descr="www-St-Takla-org___Jesus-Crown-of-Thorns-1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AutoShape 9"/>
          <p:cNvSpPr>
            <a:spLocks noChangeArrowheads="1"/>
          </p:cNvSpPr>
          <p:nvPr/>
        </p:nvSpPr>
        <p:spPr bwMode="auto">
          <a:xfrm>
            <a:off x="215900" y="115888"/>
            <a:ext cx="8677275" cy="1644650"/>
          </a:xfrm>
          <a:prstGeom prst="flowChartDocument">
            <a:avLst/>
          </a:prstGeom>
          <a:solidFill>
            <a:srgbClr val="002060">
              <a:alpha val="71000"/>
            </a:srgbClr>
          </a:solidFill>
          <a:ln w="34925" algn="ctr">
            <a:solidFill>
              <a:srgbClr val="CCFFFF"/>
            </a:solidFill>
            <a:miter lim="800000"/>
            <a:headEnd/>
            <a:tailEnd/>
          </a:ln>
          <a:effectLst>
            <a:outerShdw dist="17961" dir="2700000" algn="ctr" rotWithShape="0">
              <a:schemeClr val="tx1">
                <a:alpha val="50000"/>
              </a:schemeClr>
            </a:outerShdw>
          </a:effectLst>
        </p:spPr>
        <p:txBody>
          <a:bodyPr anchor="ctr">
            <a:spAutoFit/>
          </a:bodyPr>
          <a:lstStyle/>
          <a:p>
            <a:pPr algn="ctr" rtl="1">
              <a:defRPr/>
            </a:pPr>
            <a:r>
              <a:rPr lang="ar-EG" sz="4000" dirty="0">
                <a:solidFill>
                  <a:schemeClr val="bg1"/>
                </a:solidFill>
                <a:latin typeface="Times New Roman" pitchFamily="18" charset="0"/>
                <a:cs typeface="Times New Roman" pitchFamily="18" charset="0"/>
              </a:rPr>
              <a:t>أنبياء </a:t>
            </a:r>
            <a:r>
              <a:rPr lang="ar-EG" sz="4000" dirty="0">
                <a:solidFill>
                  <a:schemeClr val="bg1"/>
                </a:solidFill>
                <a:latin typeface="Times New Roman" pitchFamily="18" charset="0"/>
                <a:cs typeface="Times New Roman" pitchFamily="18" charset="0"/>
              </a:rPr>
              <a:t>يشعرون بألام المسيح</a:t>
            </a:r>
          </a:p>
          <a:p>
            <a:pPr algn="ctr" rtl="1">
              <a:defRPr/>
            </a:pPr>
            <a:r>
              <a:rPr lang="en-US" sz="4000" dirty="0">
                <a:solidFill>
                  <a:schemeClr val="bg1"/>
                </a:solidFill>
                <a:latin typeface="Times New Roman" pitchFamily="18" charset="0"/>
                <a:cs typeface="Times New Roman" pitchFamily="18" charset="0"/>
              </a:rPr>
              <a:t>Prophets </a:t>
            </a:r>
            <a:r>
              <a:rPr lang="en-GB" sz="4000" dirty="0">
                <a:solidFill>
                  <a:schemeClr val="bg1"/>
                </a:solidFill>
                <a:latin typeface="Times New Roman" pitchFamily="18" charset="0"/>
                <a:cs typeface="Times New Roman" pitchFamily="18" charset="0"/>
              </a:rPr>
              <a:t>who felt</a:t>
            </a:r>
            <a:r>
              <a:rPr lang="en-US" sz="4000" dirty="0">
                <a:solidFill>
                  <a:schemeClr val="bg1"/>
                </a:solidFill>
                <a:latin typeface="Times New Roman" pitchFamily="18" charset="0"/>
                <a:cs typeface="Times New Roman" pitchFamily="18" charset="0"/>
              </a:rPr>
              <a:t> Jesus Christ’s Pain</a:t>
            </a:r>
            <a:endParaRPr lang="ar-EG" sz="4000" dirty="0">
              <a:solidFill>
                <a:schemeClr val="bg1"/>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grpId="0" nodeType="clickEffect">
                                  <p:stCondLst>
                                    <p:cond delay="0"/>
                                  </p:stCondLst>
                                  <p:iterate type="lt">
                                    <p:tmPct val="5000"/>
                                  </p:iterate>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 calcmode="lin" valueType="num">
                                      <p:cBhvr>
                                        <p:cTn id="9" dur="500" fill="hold"/>
                                        <p:tgtEl>
                                          <p:spTgt spid="9"/>
                                        </p:tgtEl>
                                        <p:attrNameLst>
                                          <p:attrName>style.rotation</p:attrName>
                                        </p:attrNameLst>
                                      </p:cBhvr>
                                      <p:tavLst>
                                        <p:tav tm="0">
                                          <p:val>
                                            <p:fltVal val="90"/>
                                          </p:val>
                                        </p:tav>
                                        <p:tav tm="100000">
                                          <p:val>
                                            <p:fltVal val="0"/>
                                          </p:val>
                                        </p:tav>
                                      </p:tavLst>
                                    </p:anim>
                                    <p:animEffect transition="in" filter="fade">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5" descr="12c57085c06b473aabd7e3afb76c338e.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17"/>
          <p:cNvSpPr>
            <a:spLocks noChangeArrowheads="1"/>
          </p:cNvSpPr>
          <p:nvPr/>
        </p:nvSpPr>
        <p:spPr bwMode="auto">
          <a:xfrm>
            <a:off x="277688" y="4422591"/>
            <a:ext cx="8686800" cy="2246769"/>
          </a:xfrm>
          <a:prstGeom prst="rect">
            <a:avLst/>
          </a:prstGeom>
          <a:solidFill>
            <a:srgbClr val="993300">
              <a:alpha val="63000"/>
            </a:srgbClr>
          </a:solidFill>
          <a:ln w="28575" cap="rnd" algn="ctr">
            <a:solidFill>
              <a:srgbClr val="FFCCCC"/>
            </a:solidFill>
            <a:prstDash val="sysDot"/>
            <a:miter lim="800000"/>
            <a:headEnd/>
            <a:tailEnd/>
          </a:ln>
          <a:effectLst>
            <a:outerShdw dist="17961" dir="2700000" algn="ctr" rotWithShape="0">
              <a:srgbClr val="000000">
                <a:alpha val="50000"/>
              </a:srgbClr>
            </a:outerShdw>
          </a:effectLst>
        </p:spPr>
        <p:txBody>
          <a:bodyPr>
            <a:spAutoFit/>
          </a:bodyPr>
          <a:lstStyle/>
          <a:p>
            <a:pPr algn="ctr" rtl="1">
              <a:defRPr/>
            </a:pPr>
            <a:r>
              <a:rPr lang="ar-EG" sz="2800" b="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 أبلى لحمي وجلدي . كسر عظامي</a:t>
            </a:r>
          </a:p>
          <a:p>
            <a:pPr algn="ctr" rtl="1">
              <a:defRPr/>
            </a:pPr>
            <a:r>
              <a:rPr lang="ar-EG" sz="2800" b="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 بنى علي وأحاطني بعلقم ومشقة (مراثى 3: 4-5)</a:t>
            </a:r>
          </a:p>
          <a:p>
            <a:pPr algn="ctr">
              <a:defRPr/>
            </a:pPr>
            <a:r>
              <a:rPr lang="en-US" sz="2800" b="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He </a:t>
            </a:r>
            <a:r>
              <a:rPr lang="en-US" sz="2800" b="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has aged my flesh and my skin, And broken my bones. He has besieged me And surrounded me with bitterness and woe.(Lam 3:4-5)</a:t>
            </a:r>
            <a:r>
              <a:rPr lang="ar-EG" sz="2800" b="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 </a:t>
            </a:r>
            <a:endParaRPr lang="en-US" sz="2800" b="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4" descr="12c57085c06b473aabd7e3afb76c338e.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17"/>
          <p:cNvSpPr>
            <a:spLocks noChangeArrowheads="1"/>
          </p:cNvSpPr>
          <p:nvPr/>
        </p:nvSpPr>
        <p:spPr bwMode="auto">
          <a:xfrm>
            <a:off x="78744" y="4063712"/>
            <a:ext cx="9029760" cy="2677656"/>
          </a:xfrm>
          <a:prstGeom prst="rect">
            <a:avLst/>
          </a:prstGeom>
          <a:solidFill>
            <a:srgbClr val="993300">
              <a:alpha val="63000"/>
            </a:srgbClr>
          </a:solidFill>
          <a:ln w="28575" cap="rnd" algn="ctr">
            <a:solidFill>
              <a:srgbClr val="FFCCCC"/>
            </a:solidFill>
            <a:prstDash val="sysDot"/>
            <a:miter lim="800000"/>
            <a:headEnd/>
            <a:tailEnd/>
          </a:ln>
          <a:effectLst>
            <a:outerShdw dist="17961" dir="2700000" algn="ctr" rotWithShape="0">
              <a:srgbClr val="000000">
                <a:alpha val="50000"/>
              </a:srgbClr>
            </a:outerShdw>
          </a:effectLst>
        </p:spPr>
        <p:txBody>
          <a:bodyPr>
            <a:spAutoFit/>
          </a:bodyPr>
          <a:lstStyle/>
          <a:p>
            <a:pPr algn="ctr" rtl="1">
              <a:defRPr/>
            </a:pPr>
            <a:r>
              <a:rPr lang="ar-EG" sz="2800" b="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صرت ضحكة لكل شعبي، وأغنية لهم اليوم كله أشبعني مرائر وأرواني أفسنتينا وجرش بالحصى أسناني . كبسني بالرماد (مراثى3: 14-16)</a:t>
            </a:r>
          </a:p>
          <a:p>
            <a:pPr algn="ctr">
              <a:defRPr/>
            </a:pPr>
            <a:r>
              <a:rPr lang="en-US" sz="2800" b="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 I have become the ridicule of all my people-- Their taunting song all the day. He has filled me with bitterness, He has made me drink wormwood. He has also broken my teeth with gravel, And covered me with ashes.</a:t>
            </a:r>
            <a:r>
              <a:rPr lang="ar-EG" sz="2800" b="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 </a:t>
            </a:r>
            <a:r>
              <a:rPr lang="en-US" sz="2800" b="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(Lam3: 14-16</a:t>
            </a:r>
            <a:r>
              <a:rPr lang="en-US" sz="2800" b="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a:t>
            </a:r>
            <a:endParaRPr lang="en-US" sz="2800" b="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3" descr="12c57085c06b473aabd7e3afb76c338e.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17"/>
          <p:cNvSpPr>
            <a:spLocks noChangeArrowheads="1"/>
          </p:cNvSpPr>
          <p:nvPr/>
        </p:nvSpPr>
        <p:spPr bwMode="auto">
          <a:xfrm>
            <a:off x="71438" y="3991704"/>
            <a:ext cx="8961120" cy="2677656"/>
          </a:xfrm>
          <a:prstGeom prst="rect">
            <a:avLst/>
          </a:prstGeom>
          <a:solidFill>
            <a:srgbClr val="993300">
              <a:alpha val="63000"/>
            </a:srgbClr>
          </a:solidFill>
          <a:ln w="28575" cap="rnd" algn="ctr">
            <a:solidFill>
              <a:srgbClr val="FFCCCC"/>
            </a:solidFill>
            <a:prstDash val="sysDot"/>
            <a:miter lim="800000"/>
            <a:headEnd/>
            <a:tailEnd/>
          </a:ln>
          <a:effectLst>
            <a:outerShdw dist="17961" dir="2700000" algn="ctr" rotWithShape="0">
              <a:srgbClr val="000000">
                <a:alpha val="50000"/>
              </a:srgbClr>
            </a:outerShdw>
          </a:effectLst>
        </p:spPr>
        <p:txBody>
          <a:bodyPr>
            <a:spAutoFit/>
          </a:bodyPr>
          <a:lstStyle/>
          <a:p>
            <a:pPr algn="ctr" rtl="1">
              <a:defRPr/>
            </a:pPr>
            <a:r>
              <a:rPr lang="ar-EG" sz="2800" b="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 كل الذين يرونني يستهزئون بي. يفغرون الشفاه، وينغضون الرأس قائلين</a:t>
            </a:r>
          </a:p>
          <a:p>
            <a:pPr algn="ctr" rtl="1">
              <a:defRPr/>
            </a:pPr>
            <a:r>
              <a:rPr lang="ar-EG" sz="2800" b="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اتكل على الرب فلينجه، لينقذه لأنه سر به (مز22: 7-8</a:t>
            </a:r>
            <a:r>
              <a:rPr lang="ar-EG" sz="2800" b="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a:t>
            </a:r>
            <a:endParaRPr lang="ar-EG" sz="2800" b="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endParaRPr>
          </a:p>
          <a:p>
            <a:pPr algn="ctr">
              <a:defRPr/>
            </a:pPr>
            <a:r>
              <a:rPr lang="en-US" sz="2800" b="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All those who see Me ridicule Me; They shoot out the lip, they shake the head, saying, "He trusted in the Lord, let Him rescue Him; Let Him deliver Him, since  He delights in Him!”(Psalm22: 7-8)</a:t>
            </a:r>
            <a:r>
              <a:rPr lang="ar-EG" sz="2800" b="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 </a:t>
            </a:r>
            <a:endParaRPr lang="en-US" sz="2800" b="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4" descr="12c57085c06b473aabd7e3afb76c338e.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AutoShape 9"/>
          <p:cNvSpPr>
            <a:spLocks noChangeArrowheads="1"/>
          </p:cNvSpPr>
          <p:nvPr/>
        </p:nvSpPr>
        <p:spPr bwMode="auto">
          <a:xfrm>
            <a:off x="107504" y="387149"/>
            <a:ext cx="8929687" cy="6124754"/>
          </a:xfrm>
          <a:prstGeom prst="rect">
            <a:avLst/>
          </a:prstGeom>
          <a:solidFill>
            <a:srgbClr val="993300">
              <a:alpha val="58039"/>
            </a:srgbClr>
          </a:solidFill>
          <a:ln w="34925" algn="ctr">
            <a:solidFill>
              <a:srgbClr val="CCFFFF"/>
            </a:solidFill>
            <a:miter lim="800000"/>
            <a:headEnd/>
            <a:tailEnd/>
          </a:ln>
          <a:effectLst>
            <a:outerShdw dist="17961" dir="2700000" algn="ctr" rotWithShape="0">
              <a:schemeClr val="tx1">
                <a:alpha val="50000"/>
              </a:schemeClr>
            </a:outerShdw>
          </a:effectLst>
        </p:spPr>
        <p:txBody>
          <a:bodyPr anchor="ctr">
            <a:spAutoFit/>
          </a:bodyPr>
          <a:lstStyle/>
          <a:p>
            <a:pPr algn="ctr" rtl="1">
              <a:defRPr/>
            </a:pPr>
            <a:r>
              <a:rPr lang="ar-EG" sz="2800" b="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a:t>
            </a:r>
            <a:r>
              <a:rPr lang="ar-EG" sz="2800" b="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كالماء انسكبت. انفصلت كل عظامي. صار قلبي كالشمع. قد ذاب في وسط أمعائي يبست مثل شقفة قوتي ، ولصق لساني بحنكي، وإلى تراب الموت تضعني لأنه قد أحاطت بي كلاب. جماعة من الأشرار اكتنفتني. ثقبوا يدي ورجلي أحصي كل عظامي، وهم ينظرون ويتفرسون في يقسمون ثيابي بينهم ، وعلى لباسي يقترعون (مز22: 14-18)</a:t>
            </a:r>
          </a:p>
          <a:p>
            <a:pPr algn="ctr">
              <a:defRPr/>
            </a:pPr>
            <a:r>
              <a:rPr lang="en-US" sz="2800" b="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I am poured out like water, And all My bones are out of joint; My heart is like wax; It has melted within Me. My strength is dried up like a potsherd, And My tongue clings to My jaws; You have brought Me to the dust of death. For dogs have surrounded Me; The congregation of the wicked has enclosed Me. They pierced My hands and My feet; I can count all My bones. They look and stare at Me. They divide My garments among them, And </a:t>
            </a:r>
            <a:r>
              <a:rPr lang="ar-EG" sz="2800" b="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  </a:t>
            </a:r>
            <a:r>
              <a:rPr lang="en-US" sz="2800" b="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for My clothing they cast lots. (Psalm22: 14-18</a:t>
            </a:r>
            <a:r>
              <a:rPr lang="en-US" sz="2800" b="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a:t>
            </a:r>
            <a:endParaRPr lang="ar-EG" sz="2800" b="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nodeType="clickEffect">
                                  <p:stCondLst>
                                    <p:cond delay="0"/>
                                  </p:stCondLst>
                                  <p:iterate type="lt">
                                    <p:tmPct val="5000"/>
                                  </p:iterate>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 calcmode="lin" valueType="num">
                                      <p:cBhvr>
                                        <p:cTn id="9" dur="500" fill="hold"/>
                                        <p:tgtEl>
                                          <p:spTgt spid="4"/>
                                        </p:tgtEl>
                                        <p:attrNameLst>
                                          <p:attrName>style.rotation</p:attrName>
                                        </p:attrNameLst>
                                      </p:cBhvr>
                                      <p:tavLst>
                                        <p:tav tm="0">
                                          <p:val>
                                            <p:fltVal val="90"/>
                                          </p:val>
                                        </p:tav>
                                        <p:tav tm="100000">
                                          <p:val>
                                            <p:fltVal val="0"/>
                                          </p:val>
                                        </p:tav>
                                      </p:tavLst>
                                    </p:anim>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4" descr="images (10).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17"/>
          <p:cNvSpPr>
            <a:spLocks noChangeArrowheads="1"/>
          </p:cNvSpPr>
          <p:nvPr/>
        </p:nvSpPr>
        <p:spPr bwMode="auto">
          <a:xfrm>
            <a:off x="107504" y="3212976"/>
            <a:ext cx="8961120" cy="3539430"/>
          </a:xfrm>
          <a:prstGeom prst="rect">
            <a:avLst/>
          </a:prstGeom>
          <a:solidFill>
            <a:srgbClr val="0070C0">
              <a:alpha val="63000"/>
            </a:srgbClr>
          </a:solidFill>
          <a:ln w="28575" cap="rnd" algn="ctr">
            <a:solidFill>
              <a:srgbClr val="FFCCCC"/>
            </a:solidFill>
            <a:prstDash val="sysDot"/>
            <a:miter lim="800000"/>
            <a:headEnd/>
            <a:tailEnd/>
          </a:ln>
          <a:effectLst>
            <a:outerShdw dist="17961" dir="2700000" algn="ctr" rotWithShape="0">
              <a:srgbClr val="000000">
                <a:alpha val="50000"/>
              </a:srgbClr>
            </a:outerShdw>
          </a:effectLst>
        </p:spPr>
        <p:txBody>
          <a:bodyPr>
            <a:spAutoFit/>
          </a:bodyPr>
          <a:lstStyle/>
          <a:p>
            <a:pPr algn="ctr" rtl="1">
              <a:defRPr/>
            </a:pPr>
            <a:r>
              <a:rPr lang="ar-EG" sz="2800" b="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 رعاة كثيرون أفسدوا كرمي، داسوا نصيبي. جعلوا نصيبي المشتهى برية خربة جعلوه خرابا ينوح علي وهو خرب. خربت كل الأرض، لأنه لا أحد يضع في قلبه (أر12: 10-11)</a:t>
            </a:r>
          </a:p>
          <a:p>
            <a:pPr algn="ctr" rtl="1">
              <a:defRPr/>
            </a:pPr>
            <a:r>
              <a:rPr lang="en-US" sz="2800" b="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Many rulers have destroyed My vineyard, They have trodden My portion underfoot; They have made My pleasant portion a desolate wilderness. They have made it desolate; Desolate, it mourns to Me; The whole land is made desolate, Because no one takes it to heart.(Jer12: 10-11</a:t>
            </a:r>
            <a:r>
              <a:rPr lang="en-US" sz="2800" b="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a:t>
            </a:r>
            <a:endParaRPr lang="en-US" sz="2800" b="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3" descr="596150228.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6" name="Text Box 4"/>
          <p:cNvPicPr>
            <a:picLocks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44475" y="-49213"/>
            <a:ext cx="8783638" cy="237172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12" fill="hold" nodeType="clickEffect">
                                  <p:stCondLst>
                                    <p:cond delay="0"/>
                                  </p:stCondLst>
                                  <p:childTnLst>
                                    <p:set>
                                      <p:cBhvr>
                                        <p:cTn id="6" dur="1" fill="hold">
                                          <p:stCondLst>
                                            <p:cond delay="0"/>
                                          </p:stCondLst>
                                        </p:cTn>
                                        <p:tgtEl>
                                          <p:spTgt spid="3076"/>
                                        </p:tgtEl>
                                        <p:attrNameLst>
                                          <p:attrName>style.visibility</p:attrName>
                                        </p:attrNameLst>
                                      </p:cBhvr>
                                      <p:to>
                                        <p:strVal val="visible"/>
                                      </p:to>
                                    </p:set>
                                    <p:animEffect transition="in" filter="strips(downLeft)">
                                      <p:cBhvr>
                                        <p:cTn id="7" dur="500"/>
                                        <p:tgtEl>
                                          <p:spTgt spid="30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3" descr="صور-كبيرة-من-مزارع-الكروم-nb6170.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17"/>
          <p:cNvSpPr>
            <a:spLocks noChangeArrowheads="1"/>
          </p:cNvSpPr>
          <p:nvPr/>
        </p:nvSpPr>
        <p:spPr bwMode="auto">
          <a:xfrm>
            <a:off x="179512" y="2352248"/>
            <a:ext cx="8893175" cy="3539430"/>
          </a:xfrm>
          <a:prstGeom prst="rect">
            <a:avLst/>
          </a:prstGeom>
          <a:solidFill>
            <a:srgbClr val="00B050">
              <a:alpha val="63000"/>
            </a:srgbClr>
          </a:solidFill>
          <a:ln w="28575" cap="rnd" algn="ctr">
            <a:solidFill>
              <a:srgbClr val="FFCCCC"/>
            </a:solidFill>
            <a:prstDash val="sysDot"/>
            <a:miter lim="800000"/>
            <a:headEnd/>
            <a:tailEnd/>
          </a:ln>
          <a:effectLst>
            <a:outerShdw dist="17961" dir="2700000" algn="ctr" rotWithShape="0">
              <a:srgbClr val="000000">
                <a:alpha val="50000"/>
              </a:srgbClr>
            </a:outerShdw>
          </a:effectLst>
        </p:spPr>
        <p:txBody>
          <a:bodyPr>
            <a:spAutoFit/>
          </a:bodyPr>
          <a:lstStyle/>
          <a:p>
            <a:pPr algn="ctr" rtl="1">
              <a:defRPr/>
            </a:pPr>
            <a:r>
              <a:rPr lang="ar-EG" sz="2800" b="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 لأنشدن عن حبيبي نشيد محبي لكرمه: كان لحبيبي كرم على أكمة خصبة فنقبه ونقى حجارته وغرسه كرم سورق، وبنى برجا في وسطه، ونقر فيه أيضا معصرة</a:t>
            </a:r>
            <a:r>
              <a:rPr lang="ar-EG" sz="2800" b="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 </a:t>
            </a:r>
            <a:endParaRPr lang="ar-EG" sz="2800" b="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endParaRPr>
          </a:p>
          <a:p>
            <a:pPr algn="ctr" rtl="1">
              <a:defRPr/>
            </a:pPr>
            <a:r>
              <a:rPr lang="en-US" sz="2800" b="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Now let me sing to my Well-beloved A song of my Beloved regarding His vineyard: My Well-beloved has a vineyard On a very fruitful hill. He dug it up and cleared out its stones, And planted it with the choicest vine. He built a tower in its midst, And also made a winepress in it</a:t>
            </a:r>
            <a:r>
              <a:rPr lang="en-US" sz="2800" b="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a:t>
            </a:r>
            <a:endParaRPr lang="ar-EG" sz="2800" b="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3" descr="31_12_11_12_23_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17"/>
          <p:cNvSpPr>
            <a:spLocks noChangeArrowheads="1"/>
          </p:cNvSpPr>
          <p:nvPr/>
        </p:nvSpPr>
        <p:spPr bwMode="auto">
          <a:xfrm>
            <a:off x="179512" y="2771050"/>
            <a:ext cx="8893175" cy="3970318"/>
          </a:xfrm>
          <a:prstGeom prst="rect">
            <a:avLst/>
          </a:prstGeom>
          <a:solidFill>
            <a:srgbClr val="00B050">
              <a:alpha val="63000"/>
            </a:srgbClr>
          </a:solidFill>
          <a:ln w="28575" cap="rnd" algn="ctr">
            <a:solidFill>
              <a:srgbClr val="FFCCCC"/>
            </a:solidFill>
            <a:prstDash val="sysDot"/>
            <a:miter lim="800000"/>
            <a:headEnd/>
            <a:tailEnd/>
          </a:ln>
          <a:effectLst>
            <a:outerShdw dist="17961" dir="2700000" algn="ctr" rotWithShape="0">
              <a:srgbClr val="000000">
                <a:alpha val="50000"/>
              </a:srgbClr>
            </a:outerShdw>
          </a:effectLst>
        </p:spPr>
        <p:txBody>
          <a:bodyPr>
            <a:spAutoFit/>
          </a:bodyPr>
          <a:lstStyle/>
          <a:p>
            <a:pPr algn="ctr" rtl="1">
              <a:defRPr/>
            </a:pPr>
            <a:r>
              <a:rPr lang="ar-EG" sz="2800" b="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فانتظر أن يصنع عنبا فصنع عنبا رديئا والآن يا سكان أورشليم ورجال يهوذا، احكموا بيني وبين </a:t>
            </a:r>
            <a:r>
              <a:rPr lang="ar-EG" sz="2800" b="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كرمي</a:t>
            </a:r>
            <a:r>
              <a:rPr lang="en-US" sz="2800" b="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 </a:t>
            </a:r>
            <a:r>
              <a:rPr lang="ar-EG" sz="2800" b="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ماذا </a:t>
            </a:r>
            <a:r>
              <a:rPr lang="ar-EG" sz="2800" b="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يصنع أيضا لكرمي وأنا لم أصنعه له ؟ لماذا إذ انتظرت أن يصنع عنبا، صنع عنبا رديئا(إش 5: 1-4)</a:t>
            </a:r>
          </a:p>
          <a:p>
            <a:pPr algn="ctr" rtl="1">
              <a:defRPr/>
            </a:pPr>
            <a:r>
              <a:rPr lang="en-US" sz="2800" b="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So He expected it to bring forth good grapes, But it brought forth wild  </a:t>
            </a:r>
            <a:r>
              <a:rPr lang="ar-EG" sz="2800" b="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 </a:t>
            </a:r>
            <a:r>
              <a:rPr lang="en-US" sz="2800" b="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grapes. And now, O inhabitants of Jerusalem and men of Judah, Judge, please, between Me and My vineyard. What more could have been done to My vineyard That I have not done in it? Why then, when I expected it to bring forth good grapes, Did it bring forth wild grapes? (Isa5: 1-4</a:t>
            </a:r>
            <a:r>
              <a:rPr lang="en-US" sz="2800" b="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a:t>
            </a:r>
            <a:endParaRPr lang="ar-EG" sz="2800" b="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4" presetClass="entr" presetSubtype="1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3" descr="images (1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17"/>
          <p:cNvSpPr>
            <a:spLocks noChangeArrowheads="1"/>
          </p:cNvSpPr>
          <p:nvPr/>
        </p:nvSpPr>
        <p:spPr bwMode="auto">
          <a:xfrm>
            <a:off x="107504" y="3140968"/>
            <a:ext cx="8893175" cy="3539430"/>
          </a:xfrm>
          <a:prstGeom prst="rect">
            <a:avLst/>
          </a:prstGeom>
          <a:solidFill>
            <a:schemeClr val="accent6">
              <a:lumMod val="50000"/>
              <a:alpha val="63000"/>
            </a:schemeClr>
          </a:solidFill>
          <a:ln w="28575" cap="rnd" algn="ctr">
            <a:solidFill>
              <a:srgbClr val="FFCCCC"/>
            </a:solidFill>
            <a:prstDash val="sysDot"/>
            <a:miter lim="800000"/>
            <a:headEnd/>
            <a:tailEnd/>
          </a:ln>
          <a:effectLst>
            <a:outerShdw dist="17961" dir="2700000" algn="ctr" rotWithShape="0">
              <a:srgbClr val="000000">
                <a:alpha val="50000"/>
              </a:srgbClr>
            </a:outerShdw>
          </a:effectLst>
        </p:spPr>
        <p:txBody>
          <a:bodyPr>
            <a:spAutoFit/>
          </a:bodyPr>
          <a:lstStyle/>
          <a:p>
            <a:pPr algn="ctr" rtl="1">
              <a:defRPr/>
            </a:pPr>
            <a:r>
              <a:rPr lang="ar-EG" sz="2800" b="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 لأني من أجلك احتملت العار. غطى الخجل وجهى صرت أجنبيا عند إخوتي، وغريبا عند بني أمي لأن غيرة بيتك أكلتني، وتعييرات معيريك وقعت علي </a:t>
            </a:r>
            <a:endParaRPr lang="en-US" sz="2800" b="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endParaRPr>
          </a:p>
          <a:p>
            <a:pPr algn="ctr" rtl="1">
              <a:defRPr/>
            </a:pPr>
            <a:r>
              <a:rPr lang="ar-EG" sz="2800" b="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a:t>
            </a:r>
            <a:r>
              <a:rPr lang="ar-EG" sz="2800" b="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مز 69: 7-9)</a:t>
            </a:r>
          </a:p>
          <a:p>
            <a:pPr algn="ctr" rtl="1">
              <a:defRPr/>
            </a:pPr>
            <a:r>
              <a:rPr lang="en-US" sz="2800" b="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Because </a:t>
            </a:r>
            <a:r>
              <a:rPr lang="en-US" sz="2800" b="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for Your sake I have borne reproach; Shame has covered my face. I have become a stranger to my brothers, And an alien to my mother's children; Because zeal for Your house has eaten me up, And the reproaches of those who reproach You have fallen on me. (Psalm69: 7-9</a:t>
            </a:r>
            <a:r>
              <a:rPr lang="en-US" sz="2800" b="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a:t>
            </a:r>
            <a:endParaRPr lang="ar-EG" sz="2800" b="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4" descr="1200925484.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Rectangle 17"/>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163" y="3548063"/>
            <a:ext cx="9094788" cy="324326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3" descr="images (1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Rectangle 17"/>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213" y="3548063"/>
            <a:ext cx="9131300" cy="28098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4" descr="images (1).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6" name="Text Box 4"/>
          <p:cNvPicPr>
            <a:picLocks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46050" y="1981200"/>
            <a:ext cx="8942388" cy="40957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12" fill="hold" nodeType="clickEffect">
                                  <p:stCondLst>
                                    <p:cond delay="0"/>
                                  </p:stCondLst>
                                  <p:childTnLst>
                                    <p:set>
                                      <p:cBhvr>
                                        <p:cTn id="6" dur="1" fill="hold">
                                          <p:stCondLst>
                                            <p:cond delay="0"/>
                                          </p:stCondLst>
                                        </p:cTn>
                                        <p:tgtEl>
                                          <p:spTgt spid="3076"/>
                                        </p:tgtEl>
                                        <p:attrNameLst>
                                          <p:attrName>style.visibility</p:attrName>
                                        </p:attrNameLst>
                                      </p:cBhvr>
                                      <p:to>
                                        <p:strVal val="visible"/>
                                      </p:to>
                                    </p:set>
                                    <p:animEffect transition="in" filter="strips(downLeft)">
                                      <p:cBhvr>
                                        <p:cTn id="7" dur="500"/>
                                        <p:tgtEl>
                                          <p:spTgt spid="30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3" descr="images (1).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6" name="Text Box 4"/>
          <p:cNvPicPr>
            <a:picLocks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350" y="2676525"/>
            <a:ext cx="9272588" cy="40957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8" presetClass="entr" presetSubtype="12" fill="hold" nodeType="afterEffect">
                                  <p:stCondLst>
                                    <p:cond delay="0"/>
                                  </p:stCondLst>
                                  <p:childTnLst>
                                    <p:set>
                                      <p:cBhvr>
                                        <p:cTn id="6" dur="1" fill="hold">
                                          <p:stCondLst>
                                            <p:cond delay="0"/>
                                          </p:stCondLst>
                                        </p:cTn>
                                        <p:tgtEl>
                                          <p:spTgt spid="3076"/>
                                        </p:tgtEl>
                                        <p:attrNameLst>
                                          <p:attrName>style.visibility</p:attrName>
                                        </p:attrNameLst>
                                      </p:cBhvr>
                                      <p:to>
                                        <p:strVal val="visible"/>
                                      </p:to>
                                    </p:set>
                                    <p:animEffect transition="in" filter="strips(downLeft)">
                                      <p:cBhvr>
                                        <p:cTn id="7" dur="500"/>
                                        <p:tgtEl>
                                          <p:spTgt spid="30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3" descr="www-St-Takla-org___Prophet-01.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6350" y="0"/>
            <a:ext cx="91313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6" name="Text Box 4"/>
          <p:cNvSpPr txBox="1">
            <a:spLocks noChangeArrowheads="1"/>
          </p:cNvSpPr>
          <p:nvPr/>
        </p:nvSpPr>
        <p:spPr bwMode="auto">
          <a:xfrm>
            <a:off x="4860032" y="692696"/>
            <a:ext cx="4139506" cy="1631216"/>
          </a:xfrm>
          <a:prstGeom prst="rect">
            <a:avLst/>
          </a:prstGeom>
          <a:solidFill>
            <a:srgbClr val="002060"/>
          </a:solidFill>
          <a:ln>
            <a:headEnd/>
            <a:tailEnd/>
          </a:ln>
        </p:spPr>
        <p:style>
          <a:lnRef idx="2">
            <a:schemeClr val="accent6">
              <a:shade val="50000"/>
            </a:schemeClr>
          </a:lnRef>
          <a:fillRef idx="1">
            <a:schemeClr val="accent6"/>
          </a:fillRef>
          <a:effectRef idx="0">
            <a:schemeClr val="accent6"/>
          </a:effectRef>
          <a:fontRef idx="minor">
            <a:schemeClr val="lt1"/>
          </a:fontRef>
        </p:style>
        <p:txBody>
          <a:bodyPr>
            <a:spAutoFit/>
          </a:bodyPr>
          <a:lstStyle/>
          <a:p>
            <a:pPr algn="ctr" rtl="1">
              <a:defRPr/>
            </a:pPr>
            <a:r>
              <a:rPr lang="ar-EG" sz="5000" b="0" dirty="0">
                <a:ln w="18415" cmpd="sng">
                  <a:solidFill>
                    <a:srgbClr val="FFFFFF"/>
                  </a:solidFill>
                  <a:prstDash val="solid"/>
                </a:ln>
                <a:solidFill>
                  <a:srgbClr val="FFFFFF"/>
                </a:solidFill>
                <a:latin typeface="Times New Roman" pitchFamily="18" charset="0"/>
                <a:cs typeface="Times New Roman" pitchFamily="18" charset="0"/>
              </a:rPr>
              <a:t>كيف؟؟!!</a:t>
            </a:r>
          </a:p>
          <a:p>
            <a:pPr algn="ctr" rtl="1">
              <a:defRPr/>
            </a:pPr>
            <a:r>
              <a:rPr lang="en-US" sz="5000" b="0" dirty="0">
                <a:ln w="18415" cmpd="sng">
                  <a:solidFill>
                    <a:srgbClr val="FFFFFF"/>
                  </a:solidFill>
                  <a:prstDash val="solid"/>
                </a:ln>
                <a:solidFill>
                  <a:srgbClr val="FFFFFF"/>
                </a:solidFill>
                <a:latin typeface="Times New Roman" pitchFamily="18" charset="0"/>
                <a:cs typeface="Times New Roman" pitchFamily="18" charset="0"/>
              </a:rPr>
              <a:t>How??!!</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12" fill="hold" nodeType="clickEffect">
                                  <p:stCondLst>
                                    <p:cond delay="0"/>
                                  </p:stCondLst>
                                  <p:childTnLst>
                                    <p:set>
                                      <p:cBhvr>
                                        <p:cTn id="6" dur="1" fill="hold">
                                          <p:stCondLst>
                                            <p:cond delay="0"/>
                                          </p:stCondLst>
                                        </p:cTn>
                                        <p:tgtEl>
                                          <p:spTgt spid="3076"/>
                                        </p:tgtEl>
                                        <p:attrNameLst>
                                          <p:attrName>style.visibility</p:attrName>
                                        </p:attrNameLst>
                                      </p:cBhvr>
                                      <p:to>
                                        <p:strVal val="visible"/>
                                      </p:to>
                                    </p:set>
                                    <p:animEffect transition="in" filter="strips(downLeft)">
                                      <p:cBhvr>
                                        <p:cTn id="7" dur="500"/>
                                        <p:tgtEl>
                                          <p:spTgt spid="30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4" descr="images (3).jpg"/>
          <p:cNvPicPr>
            <a:picLocks noChangeAspect="1"/>
          </p:cNvPicPr>
          <p:nvPr/>
        </p:nvPicPr>
        <p:blipFill>
          <a:blip r:embed="rId3">
            <a:lum bright="10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6" name="Text Box 4"/>
          <p:cNvSpPr txBox="1">
            <a:spLocks noChangeArrowheads="1"/>
          </p:cNvSpPr>
          <p:nvPr/>
        </p:nvSpPr>
        <p:spPr bwMode="auto">
          <a:xfrm>
            <a:off x="166688" y="3068638"/>
            <a:ext cx="8869362" cy="3657600"/>
          </a:xfrm>
          <a:prstGeom prst="rect">
            <a:avLst/>
          </a:prstGeom>
          <a:solidFill>
            <a:srgbClr val="009900">
              <a:alpha val="68000"/>
            </a:srgbClr>
          </a:solidFill>
          <a:ln>
            <a:headEnd/>
            <a:tailEnd/>
          </a:ln>
        </p:spPr>
        <p:style>
          <a:lnRef idx="3">
            <a:schemeClr val="lt1"/>
          </a:lnRef>
          <a:fillRef idx="1">
            <a:schemeClr val="accent5"/>
          </a:fillRef>
          <a:effectRef idx="1">
            <a:schemeClr val="accent5"/>
          </a:effectRef>
          <a:fontRef idx="minor">
            <a:schemeClr val="lt1"/>
          </a:fontRef>
        </p:style>
        <p:txBody>
          <a:bodyPr>
            <a:spAutoFit/>
          </a:bodyPr>
          <a:lstStyle/>
          <a:p>
            <a:pPr algn="ctr" rtl="1">
              <a:defRPr/>
            </a:pPr>
            <a:r>
              <a:rPr lang="ar-EG" sz="2800" dirty="0">
                <a:solidFill>
                  <a:schemeClr val="bg1"/>
                </a:solidFill>
              </a:rPr>
              <a:t>الله، بعد ما كلم الآباء بالأنبياء قديما، بأنواع وطرق كثيرة كلمنا في هذه الأيام الأخيرة في ابنه، الذي جعله وارثا لكل شيء، الذي به أيضا عمل العالمين (عب1:1-2)</a:t>
            </a:r>
          </a:p>
          <a:p>
            <a:pPr algn="ctr" rtl="1">
              <a:defRPr/>
            </a:pPr>
            <a:r>
              <a:rPr lang="en-US" sz="2800" dirty="0">
                <a:solidFill>
                  <a:schemeClr val="bg1"/>
                </a:solidFill>
              </a:rPr>
              <a:t>God, who at various times and in various ways spoke in time past to the fathers by the prophets, has in these last days spoken to us by His Son, whom He has appointed heir of all things, through whom also He made the worlds (Heb1:1-2)</a:t>
            </a:r>
            <a:endParaRPr lang="ar-EG" sz="2800" dirty="0">
              <a:solidFill>
                <a:schemeClr val="bg1"/>
              </a:solidFill>
            </a:endParaRPr>
          </a:p>
          <a:p>
            <a:pPr algn="ctr">
              <a:defRPr/>
            </a:pPr>
            <a:r>
              <a:rPr lang="ar-EG" sz="2800" dirty="0">
                <a:solidFill>
                  <a:schemeClr val="bg1"/>
                </a:solidFill>
              </a:rPr>
              <a:t/>
            </a:r>
            <a:br>
              <a:rPr lang="ar-EG" sz="2800" dirty="0">
                <a:solidFill>
                  <a:schemeClr val="bg1"/>
                </a:solidFill>
              </a:rPr>
            </a:br>
            <a:endParaRPr lang="en-US" sz="2800" dirty="0">
              <a:solidFill>
                <a:schemeClr val="bg1"/>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3076"/>
                                        </p:tgtEl>
                                        <p:attrNameLst>
                                          <p:attrName>style.visibility</p:attrName>
                                        </p:attrNameLst>
                                      </p:cBhvr>
                                      <p:to>
                                        <p:strVal val="visible"/>
                                      </p:to>
                                    </p:set>
                                    <p:animEffect transition="in" filter="strips(downLeft)">
                                      <p:cBhvr>
                                        <p:cTn id="7" dur="500"/>
                                        <p:tgtEl>
                                          <p:spTgt spid="30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3" descr="mose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6" name="Text Box 4"/>
          <p:cNvSpPr txBox="1">
            <a:spLocks noChangeArrowheads="1"/>
          </p:cNvSpPr>
          <p:nvPr/>
        </p:nvSpPr>
        <p:spPr bwMode="auto">
          <a:xfrm>
            <a:off x="166688" y="1477963"/>
            <a:ext cx="8869362" cy="5264150"/>
          </a:xfrm>
          <a:prstGeom prst="rect">
            <a:avLst/>
          </a:prstGeom>
          <a:solidFill>
            <a:srgbClr val="0070C0">
              <a:alpha val="67000"/>
            </a:srgbClr>
          </a:solidFill>
          <a:ln w="9525">
            <a:noFill/>
            <a:miter lim="800000"/>
            <a:headEnd/>
            <a:tailEnd/>
          </a:ln>
          <a:effectLst>
            <a:outerShdw dist="35921" dir="2700000" algn="ctr" rotWithShape="0">
              <a:srgbClr val="FFCC66"/>
            </a:outerShdw>
          </a:effectLst>
        </p:spPr>
        <p:txBody>
          <a:bodyPr>
            <a:spAutoFit/>
          </a:bodyPr>
          <a:lstStyle/>
          <a:p>
            <a:pPr algn="ctr" rtl="1">
              <a:defRPr/>
            </a:pPr>
            <a:r>
              <a:rPr lang="ar-EG" sz="2800"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”فقال: اسمعا كلامي . إن كان منكم نبي للرب، فبالرؤيا أستعلن له. في الحلم أكلمه وأما عبدي موسى فليس هكذا، بل هو أمين في كل بيتي فما إلى فم وعيانا أتكلم معه، لا بالألغاز. وشبه الرب يعاين. فلماذا لا تخشيان أن تتكلما على عبدي موسى“ (عدد 12: 6-8)</a:t>
            </a:r>
          </a:p>
          <a:p>
            <a:pPr algn="ctr" rtl="1">
              <a:defRPr/>
            </a:pPr>
            <a:r>
              <a:rPr lang="en-US" sz="2800"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Then </a:t>
            </a:r>
            <a:r>
              <a:rPr lang="en-US" sz="2800"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He said, "Hear now My words: "If there is a prophet among you, I, the Lord, make Myself known to him in a vision; I speak to him in a dream. Not so with My servant Moses; He is faithful in all My house. I speak with him face to face, Even plainly, and not in dark sayings; And he sees the form of the Lord. Why then were you not afraid To speak against My servant Moses?” (Numbers 12: 6-8</a:t>
            </a:r>
            <a:r>
              <a:rPr lang="en-US" sz="2800"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a:t>
            </a:r>
            <a:endParaRPr lang="ar-EG" sz="2800"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3076"/>
                                        </p:tgtEl>
                                        <p:attrNameLst>
                                          <p:attrName>style.visibility</p:attrName>
                                        </p:attrNameLst>
                                      </p:cBhvr>
                                      <p:to>
                                        <p:strVal val="visible"/>
                                      </p:to>
                                    </p:set>
                                    <p:animEffect transition="in" filter="strips(downLeft)">
                                      <p:cBhvr>
                                        <p:cTn id="7" dur="500"/>
                                        <p:tgtEl>
                                          <p:spTgt spid="30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6" grpId="0" animBg="1"/>
    </p:bld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3600" b="1"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3600" b="1"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2489</TotalTime>
  <Words>433</Words>
  <Application>Microsoft Office PowerPoint</Application>
  <PresentationFormat>On-screen Show (4:3)</PresentationFormat>
  <Paragraphs>93</Paragraphs>
  <Slides>44</Slides>
  <Notes>44</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44</vt:i4>
      </vt:variant>
    </vt:vector>
  </HeadingPairs>
  <TitlesOfParts>
    <vt:vector size="47" baseType="lpstr">
      <vt:lpstr>Arial</vt:lpstr>
      <vt:lpstr>Times New Roman</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Link</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Dina</dc:creator>
  <cp:lastModifiedBy>Manal</cp:lastModifiedBy>
  <cp:revision>327</cp:revision>
  <dcterms:created xsi:type="dcterms:W3CDTF">2008-03-12T22:04:56Z</dcterms:created>
  <dcterms:modified xsi:type="dcterms:W3CDTF">2019-08-24T10:59:51Z</dcterms:modified>
</cp:coreProperties>
</file>