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3" r:id="rId3"/>
    <p:sldId id="284" r:id="rId4"/>
    <p:sldId id="285" r:id="rId5"/>
    <p:sldId id="296" r:id="rId6"/>
    <p:sldId id="302" r:id="rId7"/>
    <p:sldId id="306" r:id="rId8"/>
    <p:sldId id="307" r:id="rId9"/>
    <p:sldId id="300" r:id="rId10"/>
    <p:sldId id="303" r:id="rId11"/>
    <p:sldId id="286" r:id="rId12"/>
    <p:sldId id="297" r:id="rId13"/>
    <p:sldId id="304" r:id="rId14"/>
    <p:sldId id="298" r:id="rId15"/>
    <p:sldId id="305" r:id="rId16"/>
    <p:sldId id="299" r:id="rId17"/>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100"/>
    <a:srgbClr val="683400"/>
    <a:srgbClr val="588824"/>
    <a:srgbClr val="6BA42C"/>
    <a:srgbClr val="C86400"/>
    <a:srgbClr val="FF9933"/>
    <a:srgbClr val="255559"/>
    <a:srgbClr val="3535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8361" autoAdjust="0"/>
  </p:normalViewPr>
  <p:slideViewPr>
    <p:cSldViewPr>
      <p:cViewPr>
        <p:scale>
          <a:sx n="60" d="100"/>
          <a:sy n="60" d="100"/>
        </p:scale>
        <p:origin x="-1890" y="-11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6A1645-C9CB-4654-B09F-18C430D90A44}" type="slidenum">
              <a:rPr lang="ar-SA"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CE0E20-A978-4E47-A4D8-37099E5D1CD2}" type="slidenum">
              <a:rPr lang="ar-SA"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0D81EC-C828-4F97-975F-645F1D90936A}" type="slidenum">
              <a:rPr lang="ar-SA"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0C6248-4058-49C5-99F3-2422D6B2F8A9}" type="slidenum">
              <a:rPr lang="ar-SA"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1C0344-A439-4BEE-88EB-7D8EE5B518AF}" type="slidenum">
              <a:rPr lang="ar-SA"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C434BB-EAF7-48F3-9A4D-021BA75D8C43}" type="slidenum">
              <a:rPr lang="ar-SA"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B276149-6771-4F72-871B-3D2BFDE373C1}" type="slidenum">
              <a:rPr lang="ar-SA"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93CDCF-D8ED-4FC6-B353-00EFF7D29912}" type="slidenum">
              <a:rPr lang="ar-SA"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BD3F841-DC5F-450C-8B21-0295C40FCE42}" type="slidenum">
              <a:rPr lang="ar-SA"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46F1C-B153-4AD8-9CB0-60165DB98B80}" type="slidenum">
              <a:rPr lang="ar-SA"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59276B5-B780-4D00-A74B-F6B612D5B5BC}" type="slidenum">
              <a:rPr lang="ar-SA"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400">
                <a:latin typeface="Arial" charset="0"/>
                <a:cs typeface="Arial" charset="0"/>
              </a:defRPr>
            </a:lvl1pPr>
          </a:lstStyle>
          <a:p>
            <a:pPr>
              <a:defRPr/>
            </a:pPr>
            <a:fld id="{A7F768BA-454B-4494-88E5-760D3739BA98}"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srcRect/>
          <a:stretch>
            <a:fillRect/>
          </a:stretch>
        </p:blipFill>
        <p:spPr bwMode="auto">
          <a:xfrm>
            <a:off x="0" y="-24"/>
            <a:ext cx="9144000" cy="6858000"/>
          </a:xfrm>
          <a:prstGeom prst="rect">
            <a:avLst/>
          </a:prstGeom>
          <a:noFill/>
          <a:ln w="9525">
            <a:noFill/>
            <a:miter lim="800000"/>
            <a:headEnd/>
            <a:tailEnd/>
          </a:ln>
        </p:spPr>
      </p:pic>
      <p:sp>
        <p:nvSpPr>
          <p:cNvPr id="4" name="AutoShape 3"/>
          <p:cNvSpPr>
            <a:spLocks noChangeArrowheads="1"/>
          </p:cNvSpPr>
          <p:nvPr/>
        </p:nvSpPr>
        <p:spPr bwMode="auto">
          <a:xfrm>
            <a:off x="3635896" y="189349"/>
            <a:ext cx="5413332" cy="2951619"/>
          </a:xfrm>
          <a:prstGeom prst="cloudCallout">
            <a:avLst>
              <a:gd name="adj1" fmla="val -41796"/>
              <a:gd name="adj2" fmla="val 39667"/>
            </a:avLst>
          </a:prstGeom>
          <a:solidFill>
            <a:srgbClr val="D00000">
              <a:alpha val="70195"/>
            </a:srgbClr>
          </a:solidFill>
          <a:ln w="34925" algn="ctr">
            <a:solidFill>
              <a:srgbClr val="FFE7DD"/>
            </a:solidFill>
            <a:round/>
            <a:headEnd/>
            <a:tailEnd/>
          </a:ln>
          <a:effectLst>
            <a:outerShdw dist="17961" dir="2700000" algn="ctr" rotWithShape="0">
              <a:schemeClr val="tx1">
                <a:alpha val="50000"/>
              </a:schemeClr>
            </a:outerShdw>
          </a:effectLst>
        </p:spPr>
        <p:txBody>
          <a:bodyPr wrap="square" anchor="ctr">
            <a:spAutoFit/>
          </a:bodyPr>
          <a:lstStyle/>
          <a:p>
            <a:pPr algn="ctr" rtl="1" eaLnBrk="1" hangingPunct="1"/>
            <a:r>
              <a:rPr lang="ar-EG" altLang="en-US" sz="4000" b="1" dirty="0">
                <a:solidFill>
                  <a:schemeClr val="bg1"/>
                </a:solidFill>
                <a:latin typeface="Times New Roman" pitchFamily="18" charset="0"/>
                <a:cs typeface="Times New Roman" pitchFamily="18" charset="0"/>
              </a:rPr>
              <a:t>التحرر من </a:t>
            </a:r>
            <a:r>
              <a:rPr lang="ar-EG" altLang="en-US" sz="4000" b="1" dirty="0" smtClean="0">
                <a:solidFill>
                  <a:schemeClr val="bg1"/>
                </a:solidFill>
                <a:latin typeface="Times New Roman" pitchFamily="18" charset="0"/>
                <a:cs typeface="Times New Roman" pitchFamily="18" charset="0"/>
              </a:rPr>
              <a:t>الشهوات</a:t>
            </a:r>
            <a:endParaRPr lang="en-US" altLang="en-US" sz="4000" b="1" dirty="0" smtClean="0">
              <a:solidFill>
                <a:schemeClr val="bg1"/>
              </a:solidFill>
              <a:latin typeface="Times New Roman" pitchFamily="18" charset="0"/>
              <a:cs typeface="Times New Roman" pitchFamily="18" charset="0"/>
            </a:endParaRPr>
          </a:p>
          <a:p>
            <a:pPr algn="ctr" eaLnBrk="1" hangingPunct="1"/>
            <a:r>
              <a:rPr lang="en-US" altLang="en-US" sz="4000" b="1" dirty="0" smtClean="0">
                <a:solidFill>
                  <a:schemeClr val="bg1"/>
                </a:solidFill>
                <a:latin typeface="Times New Roman" pitchFamily="18" charset="0"/>
                <a:cs typeface="Times New Roman" pitchFamily="18" charset="0"/>
              </a:rPr>
              <a:t>Freedom </a:t>
            </a:r>
            <a:endParaRPr lang="en-US" altLang="en-US" sz="4000" b="1" dirty="0" smtClean="0">
              <a:solidFill>
                <a:schemeClr val="bg1"/>
              </a:solidFill>
              <a:latin typeface="Times New Roman" pitchFamily="18" charset="0"/>
              <a:cs typeface="Times New Roman" pitchFamily="18" charset="0"/>
            </a:endParaRPr>
          </a:p>
          <a:p>
            <a:pPr algn="ctr" eaLnBrk="1" hangingPunct="1"/>
            <a:r>
              <a:rPr lang="en-US" altLang="en-US" sz="4000" b="1" dirty="0" smtClean="0">
                <a:solidFill>
                  <a:schemeClr val="bg1"/>
                </a:solidFill>
                <a:latin typeface="Times New Roman" pitchFamily="18" charset="0"/>
                <a:cs typeface="Times New Roman" pitchFamily="18" charset="0"/>
              </a:rPr>
              <a:t>from </a:t>
            </a:r>
            <a:r>
              <a:rPr lang="en-US" altLang="en-US" sz="4000" b="1" dirty="0" smtClean="0">
                <a:solidFill>
                  <a:schemeClr val="bg1"/>
                </a:solidFill>
                <a:latin typeface="Times New Roman" pitchFamily="18" charset="0"/>
                <a:cs typeface="Times New Roman" pitchFamily="18" charset="0"/>
              </a:rPr>
              <a:t>lusts</a:t>
            </a:r>
            <a:endParaRPr lang="ar-EG" altLang="en-US" sz="4000" b="1" dirty="0">
              <a:solidFill>
                <a:schemeClr val="bg1"/>
              </a:solidFill>
              <a:latin typeface="Times New Roman" pitchFamily="18" charset="0"/>
              <a:cs typeface="Times New Roman" pitchFamily="18" charset="0"/>
            </a:endParaRPr>
          </a:p>
        </p:txBody>
      </p:sp>
      <p:sp>
        <p:nvSpPr>
          <p:cNvPr id="5" name="Rectangle 3"/>
          <p:cNvSpPr>
            <a:spLocks noChangeArrowheads="1"/>
          </p:cNvSpPr>
          <p:nvPr/>
        </p:nvSpPr>
        <p:spPr bwMode="auto">
          <a:xfrm>
            <a:off x="214282" y="4410280"/>
            <a:ext cx="8664575" cy="2259080"/>
          </a:xfrm>
          <a:prstGeom prst="rect">
            <a:avLst/>
          </a:prstGeom>
          <a:solidFill>
            <a:srgbClr val="003760">
              <a:alpha val="69803"/>
            </a:srgbClr>
          </a:solidFill>
          <a:ln w="31750" algn="ctr">
            <a:solidFill>
              <a:srgbClr val="FFE3B9"/>
            </a:solidFill>
            <a:miter lim="800000"/>
            <a:headEnd/>
            <a:tailEnd/>
          </a:ln>
          <a:effectLst>
            <a:outerShdw dist="17961" dir="2700000" algn="ctr" rotWithShape="0">
              <a:srgbClr val="000000">
                <a:alpha val="50000"/>
              </a:srgbClr>
            </a:outerShdw>
          </a:effectLst>
        </p:spPr>
        <p:txBody>
          <a:bodyPr>
            <a:spAutoFit/>
          </a:bodyPr>
          <a:lstStyle/>
          <a:p>
            <a:pPr algn="ctr" rtl="1" eaLnBrk="1" hangingPunct="1">
              <a:lnSpc>
                <a:spcPct val="110000"/>
              </a:lnSpc>
            </a:pPr>
            <a:r>
              <a:rPr lang="ar-EG" altLang="en-US" sz="3200" b="1" dirty="0" err="1">
                <a:solidFill>
                  <a:schemeClr val="bg1"/>
                </a:solidFill>
                <a:latin typeface="Times New Roman" pitchFamily="18" charset="0"/>
                <a:cs typeface="Times New Roman" pitchFamily="18" charset="0"/>
              </a:rPr>
              <a:t>اجاب</a:t>
            </a:r>
            <a:r>
              <a:rPr lang="ar-EG" altLang="en-US" sz="3200" b="1" dirty="0">
                <a:solidFill>
                  <a:schemeClr val="bg1"/>
                </a:solidFill>
                <a:latin typeface="Times New Roman" pitchFamily="18" charset="0"/>
                <a:cs typeface="Times New Roman" pitchFamily="18" charset="0"/>
              </a:rPr>
              <a:t> يسوع </a:t>
            </a:r>
            <a:r>
              <a:rPr lang="ar-EG" altLang="en-US" sz="3200" b="1" dirty="0" err="1">
                <a:solidFill>
                  <a:schemeClr val="bg1"/>
                </a:solidFill>
                <a:latin typeface="Times New Roman" pitchFamily="18" charset="0"/>
                <a:cs typeface="Times New Roman" pitchFamily="18" charset="0"/>
              </a:rPr>
              <a:t>و</a:t>
            </a:r>
            <a:r>
              <a:rPr lang="ar-EG" altLang="en-US" sz="3200" b="1" dirty="0">
                <a:solidFill>
                  <a:schemeClr val="bg1"/>
                </a:solidFill>
                <a:latin typeface="Times New Roman" pitchFamily="18" charset="0"/>
                <a:cs typeface="Times New Roman" pitchFamily="18" charset="0"/>
              </a:rPr>
              <a:t> قال لها كل من يشرب من هذا الماء يعطش </a:t>
            </a:r>
            <a:r>
              <a:rPr lang="ar-EG" altLang="en-US" sz="3200" b="1" dirty="0" err="1">
                <a:solidFill>
                  <a:schemeClr val="bg1"/>
                </a:solidFill>
                <a:latin typeface="Times New Roman" pitchFamily="18" charset="0"/>
                <a:cs typeface="Times New Roman" pitchFamily="18" charset="0"/>
              </a:rPr>
              <a:t>ايضا</a:t>
            </a:r>
            <a:r>
              <a:rPr lang="ar-EG" altLang="en-US" sz="3200" b="1" dirty="0">
                <a:solidFill>
                  <a:schemeClr val="bg1"/>
                </a:solidFill>
                <a:latin typeface="Times New Roman" pitchFamily="18" charset="0"/>
                <a:cs typeface="Times New Roman" pitchFamily="18" charset="0"/>
              </a:rPr>
              <a:t> (</a:t>
            </a:r>
            <a:r>
              <a:rPr lang="ar-EG" altLang="en-US" sz="3200" b="1" dirty="0" err="1">
                <a:solidFill>
                  <a:schemeClr val="bg1"/>
                </a:solidFill>
                <a:latin typeface="Times New Roman" pitchFamily="18" charset="0"/>
                <a:cs typeface="Times New Roman" pitchFamily="18" charset="0"/>
              </a:rPr>
              <a:t>يو</a:t>
            </a:r>
            <a:r>
              <a:rPr lang="ar-EG" altLang="en-US" sz="3200" b="1" dirty="0">
                <a:solidFill>
                  <a:schemeClr val="bg1"/>
                </a:solidFill>
                <a:latin typeface="Times New Roman" pitchFamily="18" charset="0"/>
                <a:cs typeface="Times New Roman" pitchFamily="18" charset="0"/>
              </a:rPr>
              <a:t>  4 :  13</a:t>
            </a:r>
            <a:r>
              <a:rPr lang="ar-EG" altLang="en-US" sz="3200" b="1" dirty="0" smtClean="0">
                <a:solidFill>
                  <a:schemeClr val="bg1"/>
                </a:solidFill>
                <a:latin typeface="Times New Roman" pitchFamily="18" charset="0"/>
                <a:cs typeface="Times New Roman" pitchFamily="18" charset="0"/>
              </a:rPr>
              <a:t>)</a:t>
            </a:r>
            <a:endParaRPr lang="en-US" altLang="en-US" sz="3200" b="1" dirty="0" smtClean="0">
              <a:solidFill>
                <a:schemeClr val="bg1"/>
              </a:solidFill>
              <a:latin typeface="Times New Roman" pitchFamily="18" charset="0"/>
              <a:cs typeface="Times New Roman" pitchFamily="18" charset="0"/>
            </a:endParaRPr>
          </a:p>
          <a:p>
            <a:pPr algn="ctr" eaLnBrk="1" hangingPunct="1">
              <a:lnSpc>
                <a:spcPct val="110000"/>
              </a:lnSpc>
            </a:pPr>
            <a:r>
              <a:rPr lang="en-US" sz="3200" b="1" dirty="0" smtClean="0">
                <a:solidFill>
                  <a:schemeClr val="bg1"/>
                </a:solidFill>
                <a:latin typeface="Times New Roman" pitchFamily="18" charset="0"/>
                <a:cs typeface="Times New Roman" pitchFamily="18" charset="0"/>
              </a:rPr>
              <a:t>Jesus answered and said to her, “Whoever drinks of this water will thirst again. (</a:t>
            </a:r>
            <a:r>
              <a:rPr lang="en-US" sz="3200" b="1" dirty="0" err="1" smtClean="0">
                <a:solidFill>
                  <a:schemeClr val="bg1"/>
                </a:solidFill>
                <a:latin typeface="Times New Roman" pitchFamily="18" charset="0"/>
                <a:cs typeface="Times New Roman" pitchFamily="18" charset="0"/>
              </a:rPr>
              <a:t>Joh</a:t>
            </a:r>
            <a:r>
              <a:rPr lang="en-US" sz="3200" b="1" dirty="0" smtClean="0">
                <a:solidFill>
                  <a:schemeClr val="bg1"/>
                </a:solidFill>
                <a:latin typeface="Times New Roman" pitchFamily="18" charset="0"/>
                <a:cs typeface="Times New Roman" pitchFamily="18" charset="0"/>
              </a:rPr>
              <a:t> 4 : 13)</a:t>
            </a:r>
            <a:endParaRPr lang="ar-EG" altLang="en-US"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24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 name="AutoShape 11"/>
          <p:cNvSpPr>
            <a:spLocks noChangeArrowheads="1"/>
          </p:cNvSpPr>
          <p:nvPr/>
        </p:nvSpPr>
        <p:spPr bwMode="auto">
          <a:xfrm>
            <a:off x="250701" y="93018"/>
            <a:ext cx="8713787" cy="3000732"/>
          </a:xfrm>
          <a:prstGeom prst="round2SameRect">
            <a:avLst/>
          </a:prstGeom>
          <a:solidFill>
            <a:srgbClr val="422100">
              <a:alpha val="70000"/>
            </a:srgbClr>
          </a:solidFill>
          <a:ln w="34925" algn="ctr">
            <a:solidFill>
              <a:srgbClr val="FFCCFF"/>
            </a:solidFill>
            <a:round/>
            <a:headEnd/>
            <a:tailEnd/>
          </a:ln>
          <a:effectLst>
            <a:outerShdw dist="35921" dir="2700000" algn="ctr" rotWithShape="0">
              <a:schemeClr val="tx1">
                <a:alpha val="50000"/>
              </a:schemeClr>
            </a:outerShdw>
          </a:effectLst>
        </p:spPr>
        <p:txBody>
          <a:bodyPr anchor="ctr">
            <a:spAutoFit/>
          </a:bodyPr>
          <a:lstStyle/>
          <a:p>
            <a:pPr algn="ctr" rtl="1" eaLnBrk="1" hangingPunct="1">
              <a:defRPr/>
            </a:pPr>
            <a:r>
              <a:rPr lang="ar-EG" sz="3000" b="1" dirty="0">
                <a:solidFill>
                  <a:schemeClr val="bg1"/>
                </a:solidFill>
                <a:latin typeface="Times New Roman" pitchFamily="18" charset="0"/>
                <a:cs typeface="Times New Roman" pitchFamily="18" charset="0"/>
              </a:rPr>
              <a:t>أحببنا الراحة واشتهينا القنية والملكوت المرتفع نسيناه بالشهوات .. القديس يعقوب </a:t>
            </a:r>
            <a:r>
              <a:rPr lang="ar-EG" sz="3000" b="1" dirty="0" err="1" smtClean="0">
                <a:solidFill>
                  <a:schemeClr val="bg1"/>
                </a:solidFill>
                <a:latin typeface="Times New Roman" pitchFamily="18" charset="0"/>
                <a:cs typeface="Times New Roman" pitchFamily="18" charset="0"/>
              </a:rPr>
              <a:t>السروجى</a:t>
            </a:r>
            <a:endParaRPr lang="en-US" sz="3000" b="1" dirty="0" smtClean="0">
              <a:solidFill>
                <a:schemeClr val="bg1"/>
              </a:solidFill>
              <a:latin typeface="Times New Roman" pitchFamily="18" charset="0"/>
              <a:cs typeface="Times New Roman" pitchFamily="18" charset="0"/>
            </a:endParaRPr>
          </a:p>
          <a:p>
            <a:pPr algn="ctr" eaLnBrk="1" hangingPunct="1">
              <a:defRPr/>
            </a:pPr>
            <a:r>
              <a:rPr lang="en-US" sz="3000" b="1" dirty="0" smtClean="0">
                <a:solidFill>
                  <a:schemeClr val="bg1"/>
                </a:solidFill>
                <a:latin typeface="Times New Roman" pitchFamily="18" charset="0"/>
                <a:cs typeface="Times New Roman" pitchFamily="18" charset="0"/>
              </a:rPr>
              <a:t>We desired resting, comfort  and possessions</a:t>
            </a:r>
          </a:p>
          <a:p>
            <a:pPr algn="ctr" eaLnBrk="1" hangingPunct="1">
              <a:defRPr/>
            </a:pPr>
            <a:r>
              <a:rPr lang="en-US" sz="3000" b="1" dirty="0" smtClean="0">
                <a:solidFill>
                  <a:schemeClr val="bg1"/>
                </a:solidFill>
                <a:latin typeface="Times New Roman" pitchFamily="18" charset="0"/>
                <a:cs typeface="Times New Roman" pitchFamily="18" charset="0"/>
              </a:rPr>
              <a:t>Whilst we forgot all about the heavenly kingdom because of our occupation with lusts </a:t>
            </a:r>
          </a:p>
          <a:p>
            <a:pPr algn="ctr" eaLnBrk="1" hangingPunct="1">
              <a:defRPr/>
            </a:pPr>
            <a:r>
              <a:rPr lang="en-US" sz="3000" b="1" dirty="0" smtClean="0">
                <a:solidFill>
                  <a:schemeClr val="bg1"/>
                </a:solidFill>
                <a:latin typeface="Times New Roman" pitchFamily="18" charset="0"/>
                <a:cs typeface="Times New Roman" pitchFamily="18" charset="0"/>
              </a:rPr>
              <a:t>(Saint Jacob </a:t>
            </a:r>
            <a:r>
              <a:rPr lang="en-US" sz="3000" b="1" dirty="0" err="1" smtClean="0">
                <a:solidFill>
                  <a:schemeClr val="bg1"/>
                </a:solidFill>
                <a:latin typeface="Times New Roman" pitchFamily="18" charset="0"/>
                <a:cs typeface="Times New Roman" pitchFamily="18" charset="0"/>
              </a:rPr>
              <a:t>Elserougy</a:t>
            </a:r>
            <a:r>
              <a:rPr lang="en-US" sz="3000" b="1" dirty="0" smtClean="0">
                <a:solidFill>
                  <a:schemeClr val="bg1"/>
                </a:solidFill>
                <a:latin typeface="Times New Roman" pitchFamily="18" charset="0"/>
                <a:cs typeface="Times New Roman" pitchFamily="18" charset="0"/>
              </a:rPr>
              <a:t>)</a:t>
            </a:r>
            <a:endParaRPr lang="ar-EG" sz="3000" b="1" dirty="0">
              <a:solidFill>
                <a:schemeClr val="bg1"/>
              </a:solidFill>
              <a:latin typeface="Times New Roman" pitchFamily="18" charset="0"/>
              <a:cs typeface="Times New Roman" pitchFamily="18" charset="0"/>
            </a:endParaRPr>
          </a:p>
        </p:txBody>
      </p:sp>
      <p:sp>
        <p:nvSpPr>
          <p:cNvPr id="7" name="AutoShape 11"/>
          <p:cNvSpPr>
            <a:spLocks noChangeArrowheads="1"/>
          </p:cNvSpPr>
          <p:nvPr/>
        </p:nvSpPr>
        <p:spPr bwMode="auto">
          <a:xfrm>
            <a:off x="214282" y="3717032"/>
            <a:ext cx="8713787" cy="3000732"/>
          </a:xfrm>
          <a:prstGeom prst="round2SameRect">
            <a:avLst/>
          </a:prstGeom>
          <a:solidFill>
            <a:srgbClr val="422100">
              <a:alpha val="70000"/>
            </a:srgbClr>
          </a:solidFill>
          <a:ln w="34925" algn="ctr">
            <a:solidFill>
              <a:srgbClr val="FFCCFF"/>
            </a:solidFill>
            <a:round/>
            <a:headEnd/>
            <a:tailEnd/>
          </a:ln>
          <a:effectLst>
            <a:outerShdw dist="35921" dir="2700000" algn="ctr" rotWithShape="0">
              <a:schemeClr val="tx1">
                <a:alpha val="50000"/>
              </a:schemeClr>
            </a:outerShdw>
          </a:effectLst>
        </p:spPr>
        <p:txBody>
          <a:bodyPr anchor="ctr">
            <a:spAutoFit/>
          </a:bodyPr>
          <a:lstStyle/>
          <a:p>
            <a:pPr algn="ctr" rtl="1" eaLnBrk="1" hangingPunct="1">
              <a:defRPr/>
            </a:pPr>
            <a:r>
              <a:rPr lang="ar-EG" sz="3000" b="1" dirty="0">
                <a:solidFill>
                  <a:schemeClr val="bg1"/>
                </a:solidFill>
                <a:latin typeface="Times New Roman" pitchFamily="18" charset="0"/>
                <a:cs typeface="Times New Roman" pitchFamily="18" charset="0"/>
              </a:rPr>
              <a:t>إن وراء كل إلحاد شهوة، وذلك لكى يهدئ الإنسان ضميره ويستبيح لأن يفعل هواه .. القديس </a:t>
            </a:r>
            <a:r>
              <a:rPr lang="ar-EG" sz="3000" b="1" dirty="0" err="1" smtClean="0">
                <a:solidFill>
                  <a:schemeClr val="bg1"/>
                </a:solidFill>
                <a:latin typeface="Times New Roman" pitchFamily="18" charset="0"/>
                <a:cs typeface="Times New Roman" pitchFamily="18" charset="0"/>
              </a:rPr>
              <a:t>اغسطينوس</a:t>
            </a:r>
            <a:endParaRPr lang="en-US" sz="3000" b="1" dirty="0" smtClean="0">
              <a:solidFill>
                <a:schemeClr val="bg1"/>
              </a:solidFill>
              <a:latin typeface="Times New Roman" pitchFamily="18" charset="0"/>
              <a:cs typeface="Times New Roman" pitchFamily="18" charset="0"/>
            </a:endParaRPr>
          </a:p>
          <a:p>
            <a:pPr algn="ctr" eaLnBrk="1" hangingPunct="1">
              <a:defRPr/>
            </a:pPr>
            <a:r>
              <a:rPr lang="en-US" sz="3000" b="1" dirty="0" smtClean="0">
                <a:solidFill>
                  <a:schemeClr val="bg1"/>
                </a:solidFill>
                <a:latin typeface="Times New Roman" pitchFamily="18" charset="0"/>
                <a:cs typeface="Times New Roman" pitchFamily="18" charset="0"/>
              </a:rPr>
              <a:t>Behind every atheism is a desire, </a:t>
            </a:r>
          </a:p>
          <a:p>
            <a:pPr algn="ctr" eaLnBrk="1" hangingPunct="1">
              <a:defRPr/>
            </a:pPr>
            <a:r>
              <a:rPr lang="en-US" sz="3000" b="1" dirty="0">
                <a:solidFill>
                  <a:schemeClr val="bg1"/>
                </a:solidFill>
                <a:latin typeface="Times New Roman" pitchFamily="18" charset="0"/>
                <a:cs typeface="Times New Roman" pitchFamily="18" charset="0"/>
              </a:rPr>
              <a:t>a</a:t>
            </a:r>
            <a:r>
              <a:rPr lang="en-US" sz="3000" b="1" dirty="0" smtClean="0">
                <a:solidFill>
                  <a:schemeClr val="bg1"/>
                </a:solidFill>
                <a:latin typeface="Times New Roman" pitchFamily="18" charset="0"/>
                <a:cs typeface="Times New Roman" pitchFamily="18" charset="0"/>
              </a:rPr>
              <a:t>nd this</a:t>
            </a:r>
            <a:r>
              <a:rPr lang="en-US" sz="3000" b="1" dirty="0" smtClean="0">
                <a:solidFill>
                  <a:schemeClr val="bg1"/>
                </a:solidFill>
                <a:latin typeface="Times New Roman" pitchFamily="18" charset="0"/>
                <a:cs typeface="Times New Roman" pitchFamily="18" charset="0"/>
              </a:rPr>
              <a:t> is for calming the person’s conscience </a:t>
            </a:r>
            <a:r>
              <a:rPr lang="en-US" sz="3000" b="1" dirty="0" smtClean="0">
                <a:solidFill>
                  <a:schemeClr val="bg1"/>
                </a:solidFill>
                <a:latin typeface="Times New Roman" pitchFamily="18" charset="0"/>
                <a:cs typeface="Times New Roman" pitchFamily="18" charset="0"/>
              </a:rPr>
              <a:t>and </a:t>
            </a:r>
            <a:r>
              <a:rPr lang="en-US" sz="3000" b="1" dirty="0" err="1" smtClean="0">
                <a:solidFill>
                  <a:schemeClr val="bg1"/>
                </a:solidFill>
                <a:latin typeface="Times New Roman" pitchFamily="18" charset="0"/>
                <a:cs typeface="Times New Roman" pitchFamily="18" charset="0"/>
              </a:rPr>
              <a:t>permiting</a:t>
            </a:r>
            <a:r>
              <a:rPr lang="en-US" sz="3000" b="1" dirty="0" smtClean="0">
                <a:solidFill>
                  <a:schemeClr val="bg1"/>
                </a:solidFill>
                <a:latin typeface="Times New Roman" pitchFamily="18" charset="0"/>
                <a:cs typeface="Times New Roman" pitchFamily="18" charset="0"/>
              </a:rPr>
              <a:t> him </a:t>
            </a:r>
            <a:r>
              <a:rPr lang="en-US" sz="3000" b="1" dirty="0" smtClean="0">
                <a:solidFill>
                  <a:schemeClr val="bg1"/>
                </a:solidFill>
                <a:latin typeface="Times New Roman" pitchFamily="18" charset="0"/>
                <a:cs typeface="Times New Roman" pitchFamily="18" charset="0"/>
              </a:rPr>
              <a:t>to execute his passion..  </a:t>
            </a:r>
            <a:endParaRPr lang="en-US" sz="3000" b="1" dirty="0" smtClean="0">
              <a:solidFill>
                <a:schemeClr val="bg1"/>
              </a:solidFill>
              <a:latin typeface="Times New Roman" pitchFamily="18" charset="0"/>
              <a:cs typeface="Times New Roman" pitchFamily="18" charset="0"/>
            </a:endParaRPr>
          </a:p>
          <a:p>
            <a:pPr algn="ctr" eaLnBrk="1" hangingPunct="1">
              <a:defRPr/>
            </a:pPr>
            <a:r>
              <a:rPr lang="en-US" sz="3000" b="1" dirty="0" smtClean="0">
                <a:solidFill>
                  <a:schemeClr val="bg1"/>
                </a:solidFill>
                <a:latin typeface="Times New Roman" pitchFamily="18" charset="0"/>
                <a:cs typeface="Times New Roman" pitchFamily="18" charset="0"/>
              </a:rPr>
              <a:t>(</a:t>
            </a:r>
            <a:r>
              <a:rPr lang="en-US" sz="3000" b="1" dirty="0" smtClean="0">
                <a:solidFill>
                  <a:schemeClr val="bg1"/>
                </a:solidFill>
                <a:latin typeface="Times New Roman" pitchFamily="18" charset="0"/>
                <a:cs typeface="Times New Roman" pitchFamily="18" charset="0"/>
              </a:rPr>
              <a:t>St. Augustine)</a:t>
            </a:r>
            <a:endParaRPr lang="ar-EG" sz="30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ppt_x</p:attrName>
                                        </p:attrNameLst>
                                      </p:cBhvr>
                                      <p:tavLst>
                                        <p:tav tm="0">
                                          <p:val>
                                            <p:fltVal val="0.5"/>
                                          </p:val>
                                        </p:tav>
                                        <p:tav tm="100000">
                                          <p:val>
                                            <p:strVal val="#ppt_x"/>
                                          </p:val>
                                        </p:tav>
                                      </p:tavLst>
                                    </p:anim>
                                    <p:anim calcmode="lin" valueType="num">
                                      <p:cBhvr>
                                        <p:cTn id="10"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 calcmode="lin" valueType="num">
                                      <p:cBhvr>
                                        <p:cTn id="17" dur="500" fill="hold"/>
                                        <p:tgtEl>
                                          <p:spTgt spid="7"/>
                                        </p:tgtEl>
                                        <p:attrNameLst>
                                          <p:attrName>ppt_x</p:attrName>
                                        </p:attrNameLst>
                                      </p:cBhvr>
                                      <p:tavLst>
                                        <p:tav tm="0">
                                          <p:val>
                                            <p:fltVal val="0.5"/>
                                          </p:val>
                                        </p:tav>
                                        <p:tav tm="100000">
                                          <p:val>
                                            <p:strVal val="#ppt_x"/>
                                          </p:val>
                                        </p:tav>
                                      </p:tavLst>
                                    </p:anim>
                                    <p:anim calcmode="lin" valueType="num">
                                      <p:cBhvr>
                                        <p:cTn id="18" dur="500" fill="hold"/>
                                        <p:tgtEl>
                                          <p:spTgt spid="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152" name="AutoShape 8"/>
          <p:cNvSpPr>
            <a:spLocks noChangeArrowheads="1"/>
          </p:cNvSpPr>
          <p:nvPr/>
        </p:nvSpPr>
        <p:spPr bwMode="auto">
          <a:xfrm>
            <a:off x="1547664" y="93053"/>
            <a:ext cx="7488833" cy="1687890"/>
          </a:xfrm>
          <a:prstGeom prst="teardrop">
            <a:avLst/>
          </a:prstGeom>
          <a:solidFill>
            <a:srgbClr val="1C2C2A">
              <a:alpha val="69804"/>
            </a:srgbClr>
          </a:solidFill>
          <a:ln w="28575">
            <a:solidFill>
              <a:srgbClr val="CCECFF"/>
            </a:solidFill>
            <a:round/>
            <a:headEnd/>
            <a:tailEnd/>
          </a:ln>
        </p:spPr>
        <p:txBody>
          <a:bodyPr wrap="square" anchor="ctr">
            <a:spAutoFit/>
          </a:bodyPr>
          <a:lstStyle/>
          <a:p>
            <a:pPr algn="ctr" rtl="1" eaLnBrk="1" hangingPunct="1">
              <a:defRPr/>
            </a:pPr>
            <a:r>
              <a:rPr lang="ar-EG" sz="3600" b="1" dirty="0" smtClean="0">
                <a:solidFill>
                  <a:schemeClr val="bg1"/>
                </a:solidFill>
                <a:latin typeface="Times New Roman" pitchFamily="18" charset="0"/>
                <a:cs typeface="Times New Roman" pitchFamily="18" charset="0"/>
              </a:rPr>
              <a:t>للتحرر </a:t>
            </a:r>
            <a:r>
              <a:rPr lang="ar-EG" sz="3600" b="1" dirty="0">
                <a:solidFill>
                  <a:schemeClr val="bg1"/>
                </a:solidFill>
                <a:latin typeface="Times New Roman" pitchFamily="18" charset="0"/>
                <a:cs typeface="Times New Roman" pitchFamily="18" charset="0"/>
              </a:rPr>
              <a:t>من </a:t>
            </a:r>
            <a:r>
              <a:rPr lang="ar-EG" sz="3600" b="1" dirty="0" smtClean="0">
                <a:solidFill>
                  <a:schemeClr val="bg1"/>
                </a:solidFill>
                <a:latin typeface="Times New Roman" pitchFamily="18" charset="0"/>
                <a:cs typeface="Times New Roman" pitchFamily="18" charset="0"/>
              </a:rPr>
              <a:t>الشهوات</a:t>
            </a:r>
            <a:endParaRPr lang="en-US" sz="3600" b="1" dirty="0" smtClean="0">
              <a:solidFill>
                <a:schemeClr val="bg1"/>
              </a:solidFill>
              <a:latin typeface="Times New Roman" pitchFamily="18" charset="0"/>
              <a:cs typeface="Times New Roman" pitchFamily="18" charset="0"/>
            </a:endParaRPr>
          </a:p>
          <a:p>
            <a:pPr algn="ctr" eaLnBrk="1" hangingPunct="1">
              <a:defRPr/>
            </a:pPr>
            <a:r>
              <a:rPr lang="en-US" sz="3600" b="1" dirty="0" smtClean="0">
                <a:solidFill>
                  <a:schemeClr val="bg1"/>
                </a:solidFill>
                <a:latin typeface="Times New Roman" pitchFamily="18" charset="0"/>
                <a:cs typeface="Times New Roman" pitchFamily="18" charset="0"/>
              </a:rPr>
              <a:t>To be liberated from lusts</a:t>
            </a:r>
            <a:endParaRPr lang="en-US" sz="3600" b="1" dirty="0">
              <a:solidFill>
                <a:schemeClr val="bg1"/>
              </a:solidFill>
              <a:latin typeface="Times New Roman" pitchFamily="18" charset="0"/>
              <a:cs typeface="Times New Roman" pitchFamily="18" charset="0"/>
            </a:endParaRPr>
          </a:p>
        </p:txBody>
      </p:sp>
      <p:sp>
        <p:nvSpPr>
          <p:cNvPr id="6" name="AutoShape 12"/>
          <p:cNvSpPr>
            <a:spLocks noChangeArrowheads="1"/>
          </p:cNvSpPr>
          <p:nvPr/>
        </p:nvSpPr>
        <p:spPr bwMode="auto">
          <a:xfrm>
            <a:off x="1285852" y="1785926"/>
            <a:ext cx="6606032" cy="1514773"/>
          </a:xfrm>
          <a:prstGeom prst="ellipse">
            <a:avLst/>
          </a:prstGeom>
          <a:solidFill>
            <a:srgbClr val="C00000">
              <a:alpha val="70195"/>
            </a:srgbClr>
          </a:solidFill>
          <a:ln w="34925" algn="ctr">
            <a:solidFill>
              <a:srgbClr val="FFCC99"/>
            </a:solidFill>
            <a:round/>
            <a:headEnd/>
            <a:tailEnd/>
          </a:ln>
          <a:effectLst>
            <a:outerShdw dist="17961" dir="2700000" algn="ctr" rotWithShape="0">
              <a:schemeClr val="tx1">
                <a:alpha val="50000"/>
              </a:schemeClr>
            </a:outerShdw>
          </a:effectLst>
        </p:spPr>
        <p:txBody>
          <a:bodyPr wrap="none" anchor="ctr">
            <a:spAutoFit/>
          </a:bodyPr>
          <a:lstStyle/>
          <a:p>
            <a:pPr marL="742950" indent="-742950" algn="ctr" rtl="1" eaLnBrk="1" hangingPunct="1">
              <a:buAutoNum type="arabicParenR"/>
            </a:pPr>
            <a:r>
              <a:rPr lang="ar-EG" altLang="en-US" sz="3200" b="1" dirty="0" smtClean="0">
                <a:solidFill>
                  <a:schemeClr val="bg1"/>
                </a:solidFill>
                <a:latin typeface="Times New Roman" pitchFamily="18" charset="0"/>
                <a:cs typeface="Times New Roman" pitchFamily="18" charset="0"/>
              </a:rPr>
              <a:t>الكنز السماوي</a:t>
            </a:r>
            <a:endParaRPr lang="en-US" altLang="en-US" sz="3200" b="1" dirty="0" smtClean="0">
              <a:solidFill>
                <a:schemeClr val="bg1"/>
              </a:solidFill>
              <a:latin typeface="Times New Roman" pitchFamily="18" charset="0"/>
              <a:cs typeface="Times New Roman" pitchFamily="18" charset="0"/>
            </a:endParaRPr>
          </a:p>
          <a:p>
            <a:pPr marL="742950" indent="-742950" algn="ctr" eaLnBrk="1" hangingPunct="1"/>
            <a:r>
              <a:rPr lang="en-US" altLang="en-US" sz="3200" b="1" dirty="0" smtClean="0">
                <a:solidFill>
                  <a:schemeClr val="bg1"/>
                </a:solidFill>
                <a:latin typeface="Times New Roman" pitchFamily="18" charset="0"/>
                <a:cs typeface="Times New Roman" pitchFamily="18" charset="0"/>
              </a:rPr>
              <a:t>1) The Heavenly Treasure</a:t>
            </a:r>
            <a:endParaRPr lang="en-US" altLang="en-US" sz="3200" b="1" dirty="0">
              <a:solidFill>
                <a:schemeClr val="bg1"/>
              </a:solidFill>
              <a:latin typeface="Times New Roman" pitchFamily="18" charset="0"/>
              <a:cs typeface="Times New Roman" pitchFamily="18" charset="0"/>
            </a:endParaRPr>
          </a:p>
        </p:txBody>
      </p:sp>
      <p:sp>
        <p:nvSpPr>
          <p:cNvPr id="7" name="AutoShape 12"/>
          <p:cNvSpPr>
            <a:spLocks noChangeArrowheads="1"/>
          </p:cNvSpPr>
          <p:nvPr/>
        </p:nvSpPr>
        <p:spPr bwMode="auto">
          <a:xfrm>
            <a:off x="1227214" y="3356992"/>
            <a:ext cx="6075639" cy="1267837"/>
          </a:xfrm>
          <a:prstGeom prst="doubleWave">
            <a:avLst>
              <a:gd name="adj1" fmla="val 6250"/>
              <a:gd name="adj2" fmla="val 0"/>
            </a:avLst>
          </a:prstGeom>
          <a:solidFill>
            <a:srgbClr val="D26900">
              <a:alpha val="69803"/>
            </a:srgbClr>
          </a:solidFill>
          <a:ln w="34925" algn="ctr">
            <a:solidFill>
              <a:srgbClr val="FFCC99"/>
            </a:solidFill>
            <a:round/>
            <a:headEnd/>
            <a:tailEnd/>
          </a:ln>
          <a:effectLst>
            <a:outerShdw dist="17961" dir="2700000" algn="ctr" rotWithShape="0">
              <a:schemeClr val="tx1">
                <a:alpha val="50000"/>
              </a:schemeClr>
            </a:outerShdw>
          </a:effectLst>
        </p:spPr>
        <p:txBody>
          <a:bodyPr wrap="none" anchor="ctr">
            <a:spAutoFit/>
          </a:bodyPr>
          <a:lstStyle/>
          <a:p>
            <a:pPr algn="ctr" rtl="1" eaLnBrk="1" hangingPunct="1"/>
            <a:r>
              <a:rPr lang="ar-EG" altLang="en-US" sz="2800" b="1" dirty="0">
                <a:solidFill>
                  <a:schemeClr val="bg1"/>
                </a:solidFill>
                <a:latin typeface="Times New Roman" pitchFamily="18" charset="0"/>
                <a:cs typeface="Times New Roman" pitchFamily="18" charset="0"/>
              </a:rPr>
              <a:t>المشغولية بنقاوة </a:t>
            </a:r>
            <a:r>
              <a:rPr lang="ar-EG" altLang="en-US" sz="2800" b="1" dirty="0" smtClean="0">
                <a:solidFill>
                  <a:schemeClr val="bg1"/>
                </a:solidFill>
                <a:latin typeface="Times New Roman" pitchFamily="18" charset="0"/>
                <a:cs typeface="Times New Roman" pitchFamily="18" charset="0"/>
              </a:rPr>
              <a:t>القلب</a:t>
            </a:r>
            <a:endParaRPr lang="en-US" altLang="en-US" sz="2800" b="1" dirty="0" smtClean="0">
              <a:solidFill>
                <a:schemeClr val="bg1"/>
              </a:solidFill>
              <a:latin typeface="Times New Roman" pitchFamily="18" charset="0"/>
              <a:cs typeface="Times New Roman" pitchFamily="18" charset="0"/>
            </a:endParaRPr>
          </a:p>
          <a:p>
            <a:pPr algn="ctr" eaLnBrk="1" hangingPunct="1"/>
            <a:r>
              <a:rPr lang="en-US" altLang="en-US" sz="2800" b="1" dirty="0" smtClean="0">
                <a:solidFill>
                  <a:schemeClr val="bg1"/>
                </a:solidFill>
                <a:latin typeface="Times New Roman" pitchFamily="18" charset="0"/>
                <a:cs typeface="Times New Roman" pitchFamily="18" charset="0"/>
              </a:rPr>
              <a:t>Preoccupation </a:t>
            </a:r>
            <a:r>
              <a:rPr lang="en-US" altLang="en-US" sz="2800" b="1" dirty="0" smtClean="0">
                <a:solidFill>
                  <a:schemeClr val="bg1"/>
                </a:solidFill>
                <a:latin typeface="Times New Roman" pitchFamily="18" charset="0"/>
                <a:cs typeface="Times New Roman" pitchFamily="18" charset="0"/>
              </a:rPr>
              <a:t>with purity of </a:t>
            </a:r>
            <a:r>
              <a:rPr lang="en-US" altLang="en-US" sz="2800" b="1" dirty="0" smtClean="0">
                <a:solidFill>
                  <a:schemeClr val="bg1"/>
                </a:solidFill>
                <a:latin typeface="Times New Roman" pitchFamily="18" charset="0"/>
                <a:cs typeface="Times New Roman" pitchFamily="18" charset="0"/>
              </a:rPr>
              <a:t>the heart</a:t>
            </a:r>
            <a:endParaRPr lang="en-US" altLang="en-US" sz="2800" b="1" dirty="0">
              <a:solidFill>
                <a:schemeClr val="bg1"/>
              </a:solidFill>
              <a:latin typeface="Times New Roman" pitchFamily="18" charset="0"/>
              <a:cs typeface="Times New Roman" pitchFamily="18" charset="0"/>
            </a:endParaRPr>
          </a:p>
        </p:txBody>
      </p:sp>
      <p:sp>
        <p:nvSpPr>
          <p:cNvPr id="8" name="AutoShape 12"/>
          <p:cNvSpPr>
            <a:spLocks noChangeArrowheads="1"/>
          </p:cNvSpPr>
          <p:nvPr/>
        </p:nvSpPr>
        <p:spPr bwMode="auto">
          <a:xfrm>
            <a:off x="4046287" y="4509120"/>
            <a:ext cx="4985660" cy="1267837"/>
          </a:xfrm>
          <a:prstGeom prst="doubleWave">
            <a:avLst>
              <a:gd name="adj1" fmla="val 6250"/>
              <a:gd name="adj2" fmla="val 0"/>
            </a:avLst>
          </a:prstGeom>
          <a:solidFill>
            <a:srgbClr val="D26900">
              <a:alpha val="69803"/>
            </a:srgbClr>
          </a:solidFill>
          <a:ln w="34925" algn="ctr">
            <a:solidFill>
              <a:srgbClr val="FFCC99"/>
            </a:solidFill>
            <a:round/>
            <a:headEnd/>
            <a:tailEnd/>
          </a:ln>
          <a:effectLst>
            <a:outerShdw dist="17961" dir="2700000" algn="ctr" rotWithShape="0">
              <a:schemeClr val="tx1">
                <a:alpha val="50000"/>
              </a:schemeClr>
            </a:outerShdw>
          </a:effectLst>
        </p:spPr>
        <p:txBody>
          <a:bodyPr wrap="none" anchor="ctr">
            <a:spAutoFit/>
          </a:bodyPr>
          <a:lstStyle/>
          <a:p>
            <a:pPr algn="ctr" rtl="1" eaLnBrk="1" hangingPunct="1"/>
            <a:r>
              <a:rPr lang="ar-EG" altLang="en-US" sz="2800" b="1" dirty="0">
                <a:solidFill>
                  <a:schemeClr val="bg1"/>
                </a:solidFill>
                <a:latin typeface="Times New Roman" pitchFamily="18" charset="0"/>
                <a:cs typeface="Times New Roman" pitchFamily="18" charset="0"/>
              </a:rPr>
              <a:t>المشغولية بخلاص </a:t>
            </a:r>
            <a:r>
              <a:rPr lang="ar-EG" altLang="en-US" sz="2800" b="1" dirty="0" smtClean="0">
                <a:solidFill>
                  <a:schemeClr val="bg1"/>
                </a:solidFill>
                <a:latin typeface="Times New Roman" pitchFamily="18" charset="0"/>
                <a:cs typeface="Times New Roman" pitchFamily="18" charset="0"/>
              </a:rPr>
              <a:t>النفوس</a:t>
            </a:r>
            <a:endParaRPr lang="en-US" altLang="en-US" sz="2800" b="1" dirty="0" smtClean="0">
              <a:solidFill>
                <a:schemeClr val="bg1"/>
              </a:solidFill>
              <a:latin typeface="Times New Roman" pitchFamily="18" charset="0"/>
              <a:cs typeface="Times New Roman" pitchFamily="18" charset="0"/>
            </a:endParaRPr>
          </a:p>
          <a:p>
            <a:pPr algn="ctr" eaLnBrk="1" hangingPunct="1"/>
            <a:r>
              <a:rPr lang="en-US" altLang="en-US" sz="2800" b="1" dirty="0" smtClean="0">
                <a:solidFill>
                  <a:schemeClr val="bg1"/>
                </a:solidFill>
                <a:latin typeface="Times New Roman" pitchFamily="18" charset="0"/>
                <a:cs typeface="Times New Roman" pitchFamily="18" charset="0"/>
              </a:rPr>
              <a:t>Busy with the</a:t>
            </a:r>
            <a:r>
              <a:rPr lang="en-US" altLang="en-US" sz="2800" b="1" dirty="0" smtClean="0">
                <a:solidFill>
                  <a:schemeClr val="bg1"/>
                </a:solidFill>
                <a:latin typeface="Times New Roman" pitchFamily="18" charset="0"/>
                <a:cs typeface="Times New Roman" pitchFamily="18" charset="0"/>
              </a:rPr>
              <a:t> </a:t>
            </a:r>
            <a:r>
              <a:rPr lang="en-US" altLang="en-US" sz="2800" b="1" dirty="0" smtClean="0">
                <a:solidFill>
                  <a:schemeClr val="bg1"/>
                </a:solidFill>
                <a:latin typeface="Times New Roman" pitchFamily="18" charset="0"/>
                <a:cs typeface="Times New Roman" pitchFamily="18" charset="0"/>
              </a:rPr>
              <a:t>salvation </a:t>
            </a:r>
            <a:r>
              <a:rPr lang="en-US" altLang="en-US" sz="2800" b="1" dirty="0" smtClean="0">
                <a:solidFill>
                  <a:schemeClr val="bg1"/>
                </a:solidFill>
                <a:latin typeface="Times New Roman" pitchFamily="18" charset="0"/>
                <a:cs typeface="Times New Roman" pitchFamily="18" charset="0"/>
              </a:rPr>
              <a:t>of souls</a:t>
            </a:r>
            <a:endParaRPr lang="en-US" altLang="en-US" sz="2800" b="1" dirty="0">
              <a:solidFill>
                <a:schemeClr val="bg1"/>
              </a:solidFill>
              <a:latin typeface="Times New Roman" pitchFamily="18" charset="0"/>
              <a:cs typeface="Times New Roman" pitchFamily="18" charset="0"/>
            </a:endParaRPr>
          </a:p>
        </p:txBody>
      </p:sp>
      <p:sp>
        <p:nvSpPr>
          <p:cNvPr id="9" name="AutoShape 12"/>
          <p:cNvSpPr>
            <a:spLocks noChangeArrowheads="1"/>
          </p:cNvSpPr>
          <p:nvPr/>
        </p:nvSpPr>
        <p:spPr bwMode="auto">
          <a:xfrm>
            <a:off x="107504" y="5473531"/>
            <a:ext cx="5012912" cy="1267837"/>
          </a:xfrm>
          <a:prstGeom prst="doubleWave">
            <a:avLst>
              <a:gd name="adj1" fmla="val 6250"/>
              <a:gd name="adj2" fmla="val 0"/>
            </a:avLst>
          </a:prstGeom>
          <a:solidFill>
            <a:srgbClr val="D26900">
              <a:alpha val="69803"/>
            </a:srgbClr>
          </a:solidFill>
          <a:ln w="34925" algn="ctr">
            <a:solidFill>
              <a:srgbClr val="FFCC99"/>
            </a:solidFill>
            <a:round/>
            <a:headEnd/>
            <a:tailEnd/>
          </a:ln>
          <a:effectLst>
            <a:outerShdw dist="17961" dir="2700000" algn="ctr" rotWithShape="0">
              <a:schemeClr val="tx1">
                <a:alpha val="50000"/>
              </a:schemeClr>
            </a:outerShdw>
          </a:effectLst>
        </p:spPr>
        <p:txBody>
          <a:bodyPr wrap="none" anchor="ctr">
            <a:spAutoFit/>
          </a:bodyPr>
          <a:lstStyle/>
          <a:p>
            <a:pPr algn="ctr" rtl="1" eaLnBrk="1" hangingPunct="1"/>
            <a:r>
              <a:rPr lang="ar-EG" altLang="en-US" sz="2800" b="1" dirty="0">
                <a:solidFill>
                  <a:schemeClr val="bg1"/>
                </a:solidFill>
                <a:latin typeface="Times New Roman" pitchFamily="18" charset="0"/>
                <a:cs typeface="Times New Roman" pitchFamily="18" charset="0"/>
              </a:rPr>
              <a:t>المشغولية بالغنى </a:t>
            </a:r>
            <a:r>
              <a:rPr lang="ar-EG" altLang="en-US" sz="2800" b="1" dirty="0" smtClean="0">
                <a:solidFill>
                  <a:schemeClr val="bg1"/>
                </a:solidFill>
                <a:latin typeface="Times New Roman" pitchFamily="18" charset="0"/>
                <a:cs typeface="Times New Roman" pitchFamily="18" charset="0"/>
              </a:rPr>
              <a:t>الروحي</a:t>
            </a:r>
            <a:endParaRPr lang="en-US" altLang="en-US" sz="2800" b="1" dirty="0" smtClean="0">
              <a:solidFill>
                <a:schemeClr val="bg1"/>
              </a:solidFill>
              <a:latin typeface="Times New Roman" pitchFamily="18" charset="0"/>
              <a:cs typeface="Times New Roman" pitchFamily="18" charset="0"/>
            </a:endParaRPr>
          </a:p>
          <a:p>
            <a:pPr algn="ctr" eaLnBrk="1" hangingPunct="1"/>
            <a:r>
              <a:rPr lang="en-US" altLang="en-US" sz="2800" b="1" dirty="0" smtClean="0">
                <a:solidFill>
                  <a:schemeClr val="bg1"/>
                </a:solidFill>
                <a:latin typeface="Times New Roman" pitchFamily="18" charset="0"/>
                <a:cs typeface="Times New Roman" pitchFamily="18" charset="0"/>
              </a:rPr>
              <a:t>Busy </a:t>
            </a:r>
            <a:r>
              <a:rPr lang="en-US" altLang="en-US" sz="2800" b="1" dirty="0" smtClean="0">
                <a:solidFill>
                  <a:schemeClr val="bg1"/>
                </a:solidFill>
                <a:latin typeface="Times New Roman" pitchFamily="18" charset="0"/>
                <a:cs typeface="Times New Roman" pitchFamily="18" charset="0"/>
              </a:rPr>
              <a:t>with the spiritual </a:t>
            </a:r>
            <a:r>
              <a:rPr lang="en-US" altLang="en-US" sz="2800" b="1" dirty="0" smtClean="0">
                <a:solidFill>
                  <a:schemeClr val="bg1"/>
                </a:solidFill>
                <a:latin typeface="Times New Roman" pitchFamily="18" charset="0"/>
                <a:cs typeface="Times New Roman" pitchFamily="18" charset="0"/>
              </a:rPr>
              <a:t>richness</a:t>
            </a:r>
            <a:endParaRPr lang="en-US" altLang="en-US" sz="28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anim calcmode="lin" valueType="num">
                                      <p:cBhvr>
                                        <p:cTn id="7" dur="500" fill="hold"/>
                                        <p:tgtEl>
                                          <p:spTgt spid="6152"/>
                                        </p:tgtEl>
                                        <p:attrNameLst>
                                          <p:attrName>ppt_w</p:attrName>
                                        </p:attrNameLst>
                                      </p:cBhvr>
                                      <p:tavLst>
                                        <p:tav tm="0">
                                          <p:val>
                                            <p:fltVal val="0"/>
                                          </p:val>
                                        </p:tav>
                                        <p:tav tm="100000">
                                          <p:val>
                                            <p:strVal val="#ppt_w"/>
                                          </p:val>
                                        </p:tav>
                                      </p:tavLst>
                                    </p:anim>
                                    <p:anim calcmode="lin" valueType="num">
                                      <p:cBhvr>
                                        <p:cTn id="8" dur="500" fill="hold"/>
                                        <p:tgtEl>
                                          <p:spTgt spid="6152"/>
                                        </p:tgtEl>
                                        <p:attrNameLst>
                                          <p:attrName>ppt_h</p:attrName>
                                        </p:attrNameLst>
                                      </p:cBhvr>
                                      <p:tavLst>
                                        <p:tav tm="0">
                                          <p:val>
                                            <p:fltVal val="0"/>
                                          </p:val>
                                        </p:tav>
                                        <p:tav tm="100000">
                                          <p:val>
                                            <p:strVal val="#ppt_h"/>
                                          </p:val>
                                        </p:tav>
                                      </p:tavLst>
                                    </p:anim>
                                    <p:anim calcmode="lin" valueType="num">
                                      <p:cBhvr>
                                        <p:cTn id="9" dur="500" fill="hold"/>
                                        <p:tgtEl>
                                          <p:spTgt spid="6152"/>
                                        </p:tgtEl>
                                        <p:attrNameLst>
                                          <p:attrName>ppt_x</p:attrName>
                                        </p:attrNameLst>
                                      </p:cBhvr>
                                      <p:tavLst>
                                        <p:tav tm="0">
                                          <p:val>
                                            <p:fltVal val="0.5"/>
                                          </p:val>
                                        </p:tav>
                                        <p:tav tm="100000">
                                          <p:val>
                                            <p:strVal val="#ppt_x"/>
                                          </p:val>
                                        </p:tav>
                                      </p:tavLst>
                                    </p:anim>
                                    <p:anim calcmode="lin" valueType="num">
                                      <p:cBhvr>
                                        <p:cTn id="10" dur="500" fill="hold"/>
                                        <p:tgtEl>
                                          <p:spTgt spid="6152"/>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 calcmode="lin" valueType="num">
                                      <p:cBhvr>
                                        <p:cTn id="17" dur="500" fill="hold"/>
                                        <p:tgtEl>
                                          <p:spTgt spid="6"/>
                                        </p:tgtEl>
                                        <p:attrNameLst>
                                          <p:attrName>ppt_x</p:attrName>
                                        </p:attrNameLst>
                                      </p:cBhvr>
                                      <p:tavLst>
                                        <p:tav tm="0">
                                          <p:val>
                                            <p:fltVal val="0.5"/>
                                          </p:val>
                                        </p:tav>
                                        <p:tav tm="100000">
                                          <p:val>
                                            <p:strVal val="#ppt_x"/>
                                          </p:val>
                                        </p:tav>
                                      </p:tavLst>
                                    </p:anim>
                                    <p:anim calcmode="lin" valueType="num">
                                      <p:cBhvr>
                                        <p:cTn id="18"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 calcmode="lin" valueType="num">
                                      <p:cBhvr>
                                        <p:cTn id="25" dur="500" fill="hold"/>
                                        <p:tgtEl>
                                          <p:spTgt spid="7"/>
                                        </p:tgtEl>
                                        <p:attrNameLst>
                                          <p:attrName>ppt_x</p:attrName>
                                        </p:attrNameLst>
                                      </p:cBhvr>
                                      <p:tavLst>
                                        <p:tav tm="0">
                                          <p:val>
                                            <p:fltVal val="0.5"/>
                                          </p:val>
                                        </p:tav>
                                        <p:tav tm="100000">
                                          <p:val>
                                            <p:strVal val="#ppt_x"/>
                                          </p:val>
                                        </p:tav>
                                      </p:tavLst>
                                    </p:anim>
                                    <p:anim calcmode="lin" valueType="num">
                                      <p:cBhvr>
                                        <p:cTn id="26" dur="500" fill="hold"/>
                                        <p:tgtEl>
                                          <p:spTgt spid="7"/>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 calcmode="lin" valueType="num">
                                      <p:cBhvr>
                                        <p:cTn id="33" dur="500" fill="hold"/>
                                        <p:tgtEl>
                                          <p:spTgt spid="8"/>
                                        </p:tgtEl>
                                        <p:attrNameLst>
                                          <p:attrName>ppt_x</p:attrName>
                                        </p:attrNameLst>
                                      </p:cBhvr>
                                      <p:tavLst>
                                        <p:tav tm="0">
                                          <p:val>
                                            <p:fltVal val="0.5"/>
                                          </p:val>
                                        </p:tav>
                                        <p:tav tm="100000">
                                          <p:val>
                                            <p:strVal val="#ppt_x"/>
                                          </p:val>
                                        </p:tav>
                                      </p:tavLst>
                                    </p:anim>
                                    <p:anim calcmode="lin" valueType="num">
                                      <p:cBhvr>
                                        <p:cTn id="34" dur="500" fill="hold"/>
                                        <p:tgtEl>
                                          <p:spTgt spid="8"/>
                                        </p:tgtEl>
                                        <p:attrNameLst>
                                          <p:attrName>ppt_y</p:attrName>
                                        </p:attrNameLst>
                                      </p:cBhvr>
                                      <p:tavLst>
                                        <p:tav tm="0">
                                          <p:val>
                                            <p:fltVal val="0.5"/>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p:cTn id="39" dur="500" fill="hold"/>
                                        <p:tgtEl>
                                          <p:spTgt spid="9"/>
                                        </p:tgtEl>
                                        <p:attrNameLst>
                                          <p:attrName>ppt_w</p:attrName>
                                        </p:attrNameLst>
                                      </p:cBhvr>
                                      <p:tavLst>
                                        <p:tav tm="0">
                                          <p:val>
                                            <p:fltVal val="0"/>
                                          </p:val>
                                        </p:tav>
                                        <p:tav tm="100000">
                                          <p:val>
                                            <p:strVal val="#ppt_w"/>
                                          </p:val>
                                        </p:tav>
                                      </p:tavLst>
                                    </p:anim>
                                    <p:anim calcmode="lin" valueType="num">
                                      <p:cBhvr>
                                        <p:cTn id="40" dur="500" fill="hold"/>
                                        <p:tgtEl>
                                          <p:spTgt spid="9"/>
                                        </p:tgtEl>
                                        <p:attrNameLst>
                                          <p:attrName>ppt_h</p:attrName>
                                        </p:attrNameLst>
                                      </p:cBhvr>
                                      <p:tavLst>
                                        <p:tav tm="0">
                                          <p:val>
                                            <p:fltVal val="0"/>
                                          </p:val>
                                        </p:tav>
                                        <p:tav tm="100000">
                                          <p:val>
                                            <p:strVal val="#ppt_h"/>
                                          </p:val>
                                        </p:tav>
                                      </p:tavLst>
                                    </p:anim>
                                    <p:anim calcmode="lin" valueType="num">
                                      <p:cBhvr>
                                        <p:cTn id="41" dur="500" fill="hold"/>
                                        <p:tgtEl>
                                          <p:spTgt spid="9"/>
                                        </p:tgtEl>
                                        <p:attrNameLst>
                                          <p:attrName>ppt_x</p:attrName>
                                        </p:attrNameLst>
                                      </p:cBhvr>
                                      <p:tavLst>
                                        <p:tav tm="0">
                                          <p:val>
                                            <p:fltVal val="0.5"/>
                                          </p:val>
                                        </p:tav>
                                        <p:tav tm="100000">
                                          <p:val>
                                            <p:strVal val="#ppt_x"/>
                                          </p:val>
                                        </p:tav>
                                      </p:tavLst>
                                    </p:anim>
                                    <p:anim calcmode="lin" valueType="num">
                                      <p:cBhvr>
                                        <p:cTn id="42"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animBg="1" autoUpdateAnimBg="0"/>
      <p:bldP spid="6" grpId="0" animBg="1" autoUpdateAnimBg="0"/>
      <p:bldP spid="7" grpId="0" animBg="1" autoUpdateAnimBg="0"/>
      <p:bldP spid="8" grpId="0" animBg="1" autoUpdateAnimBg="0"/>
      <p:bldP spid="9"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p:cNvPicPr>
          <p:nvPr/>
        </p:nvPicPr>
        <p:blipFill>
          <a:blip r:embed="rId2"/>
          <a:srcRect r="4201" b="3384"/>
          <a:stretch>
            <a:fillRect/>
          </a:stretch>
        </p:blipFill>
        <p:spPr bwMode="auto">
          <a:xfrm>
            <a:off x="0" y="-22225"/>
            <a:ext cx="9144000" cy="6880225"/>
          </a:xfrm>
          <a:prstGeom prst="rect">
            <a:avLst/>
          </a:prstGeom>
          <a:noFill/>
          <a:ln w="9525">
            <a:noFill/>
            <a:miter lim="800000"/>
            <a:headEnd/>
            <a:tailEnd/>
          </a:ln>
        </p:spPr>
      </p:pic>
      <p:sp>
        <p:nvSpPr>
          <p:cNvPr id="6" name="AutoShape 12"/>
          <p:cNvSpPr>
            <a:spLocks noChangeArrowheads="1"/>
          </p:cNvSpPr>
          <p:nvPr/>
        </p:nvSpPr>
        <p:spPr bwMode="auto">
          <a:xfrm>
            <a:off x="3635896" y="94053"/>
            <a:ext cx="5367193" cy="1514773"/>
          </a:xfrm>
          <a:prstGeom prst="ellipse">
            <a:avLst/>
          </a:prstGeom>
          <a:solidFill>
            <a:srgbClr val="1C2C2A">
              <a:alpha val="69803"/>
            </a:srgbClr>
          </a:solidFill>
          <a:ln w="28575">
            <a:solidFill>
              <a:srgbClr val="CCECFF"/>
            </a:solidFill>
            <a:round/>
            <a:headEnd/>
            <a:tailEnd/>
          </a:ln>
        </p:spPr>
        <p:txBody>
          <a:bodyPr wrap="square" anchor="ctr">
            <a:spAutoFit/>
          </a:bodyPr>
          <a:lstStyle/>
          <a:p>
            <a:pPr algn="ctr" rtl="1" eaLnBrk="1" hangingPunct="1"/>
            <a:r>
              <a:rPr lang="ar-EG" altLang="en-US" sz="3200" b="1" dirty="0">
                <a:solidFill>
                  <a:schemeClr val="bg1"/>
                </a:solidFill>
                <a:latin typeface="Times New Roman" pitchFamily="18" charset="0"/>
                <a:cs typeface="Times New Roman" pitchFamily="18" charset="0"/>
              </a:rPr>
              <a:t>2) الصوم </a:t>
            </a:r>
            <a:r>
              <a:rPr lang="ar-EG" altLang="en-US" sz="3200" b="1" dirty="0" smtClean="0">
                <a:solidFill>
                  <a:schemeClr val="bg1"/>
                </a:solidFill>
                <a:latin typeface="Times New Roman" pitchFamily="18" charset="0"/>
                <a:cs typeface="Times New Roman" pitchFamily="18" charset="0"/>
              </a:rPr>
              <a:t>المقدس</a:t>
            </a:r>
            <a:endParaRPr lang="en-US" altLang="en-US" sz="3200" b="1" dirty="0" smtClean="0">
              <a:solidFill>
                <a:schemeClr val="bg1"/>
              </a:solidFill>
              <a:latin typeface="Times New Roman" pitchFamily="18" charset="0"/>
              <a:cs typeface="Times New Roman" pitchFamily="18" charset="0"/>
            </a:endParaRPr>
          </a:p>
          <a:p>
            <a:pPr algn="ctr" eaLnBrk="1" hangingPunct="1"/>
            <a:r>
              <a:rPr lang="en-US" altLang="en-US" sz="3200" b="1" dirty="0" smtClean="0">
                <a:solidFill>
                  <a:schemeClr val="bg1"/>
                </a:solidFill>
                <a:latin typeface="Times New Roman" pitchFamily="18" charset="0"/>
                <a:cs typeface="Times New Roman" pitchFamily="18" charset="0"/>
              </a:rPr>
              <a:t>2) </a:t>
            </a:r>
            <a:r>
              <a:rPr lang="en-US" altLang="en-US" sz="3200" b="1" dirty="0" smtClean="0">
                <a:solidFill>
                  <a:schemeClr val="bg1"/>
                </a:solidFill>
                <a:latin typeface="Times New Roman" pitchFamily="18" charset="0"/>
                <a:cs typeface="Times New Roman" pitchFamily="18" charset="0"/>
              </a:rPr>
              <a:t>The Holy </a:t>
            </a:r>
            <a:r>
              <a:rPr lang="en-US" altLang="en-US" sz="3200" b="1" dirty="0" smtClean="0">
                <a:solidFill>
                  <a:schemeClr val="bg1"/>
                </a:solidFill>
                <a:latin typeface="Times New Roman" pitchFamily="18" charset="0"/>
                <a:cs typeface="Times New Roman" pitchFamily="18" charset="0"/>
              </a:rPr>
              <a:t>fasting</a:t>
            </a:r>
            <a:endParaRPr lang="en-US" altLang="en-US" sz="3200" b="1" dirty="0">
              <a:solidFill>
                <a:schemeClr val="bg1"/>
              </a:solidFill>
              <a:latin typeface="Times New Roman" pitchFamily="18" charset="0"/>
              <a:cs typeface="Times New Roman" pitchFamily="18" charset="0"/>
            </a:endParaRPr>
          </a:p>
        </p:txBody>
      </p:sp>
      <p:sp>
        <p:nvSpPr>
          <p:cNvPr id="10" name="Rectangle 3"/>
          <p:cNvSpPr>
            <a:spLocks noChangeArrowheads="1"/>
          </p:cNvSpPr>
          <p:nvPr/>
        </p:nvSpPr>
        <p:spPr bwMode="auto">
          <a:xfrm>
            <a:off x="384175" y="3907835"/>
            <a:ext cx="8375650" cy="2761525"/>
          </a:xfrm>
          <a:prstGeom prst="rect">
            <a:avLst/>
          </a:prstGeom>
          <a:solidFill>
            <a:srgbClr val="422100">
              <a:alpha val="70195"/>
            </a:srgbClr>
          </a:solidFill>
          <a:ln w="31750" algn="ctr">
            <a:solidFill>
              <a:srgbClr val="FFE3B9"/>
            </a:solidFill>
            <a:miter lim="800000"/>
            <a:headEnd/>
            <a:tailEnd/>
          </a:ln>
          <a:effectLst>
            <a:outerShdw dist="17961" dir="2700000" algn="ctr" rotWithShape="0">
              <a:srgbClr val="000000">
                <a:alpha val="50000"/>
              </a:srgbClr>
            </a:outerShdw>
          </a:effectLst>
        </p:spPr>
        <p:txBody>
          <a:bodyPr>
            <a:spAutoFit/>
          </a:bodyPr>
          <a:lstStyle/>
          <a:p>
            <a:pPr algn="ctr" rtl="1" eaLnBrk="1" hangingPunct="1">
              <a:lnSpc>
                <a:spcPct val="110000"/>
              </a:lnSpc>
            </a:pPr>
            <a:r>
              <a:rPr lang="ar-EG" altLang="en-US" sz="3200" b="1" dirty="0">
                <a:solidFill>
                  <a:schemeClr val="bg1"/>
                </a:solidFill>
                <a:latin typeface="Times New Roman" pitchFamily="18" charset="0"/>
                <a:cs typeface="Times New Roman" pitchFamily="18" charset="0"/>
              </a:rPr>
              <a:t>لكن </a:t>
            </a:r>
            <a:r>
              <a:rPr lang="ar-EG" altLang="en-US" sz="3200" b="1" dirty="0" err="1">
                <a:solidFill>
                  <a:schemeClr val="bg1"/>
                </a:solidFill>
                <a:latin typeface="Times New Roman" pitchFamily="18" charset="0"/>
                <a:cs typeface="Times New Roman" pitchFamily="18" charset="0"/>
              </a:rPr>
              <a:t>ستاتي</a:t>
            </a:r>
            <a:r>
              <a:rPr lang="ar-EG" altLang="en-US" sz="3200" b="1" dirty="0">
                <a:solidFill>
                  <a:schemeClr val="bg1"/>
                </a:solidFill>
                <a:latin typeface="Times New Roman" pitchFamily="18" charset="0"/>
                <a:cs typeface="Times New Roman" pitchFamily="18" charset="0"/>
              </a:rPr>
              <a:t> </a:t>
            </a:r>
            <a:r>
              <a:rPr lang="ar-EG" altLang="en-US" sz="3200" b="1" dirty="0" err="1">
                <a:solidFill>
                  <a:schemeClr val="bg1"/>
                </a:solidFill>
                <a:latin typeface="Times New Roman" pitchFamily="18" charset="0"/>
                <a:cs typeface="Times New Roman" pitchFamily="18" charset="0"/>
              </a:rPr>
              <a:t>ايام</a:t>
            </a:r>
            <a:r>
              <a:rPr lang="ar-EG" altLang="en-US" sz="3200" b="1" dirty="0">
                <a:solidFill>
                  <a:schemeClr val="bg1"/>
                </a:solidFill>
                <a:latin typeface="Times New Roman" pitchFamily="18" charset="0"/>
                <a:cs typeface="Times New Roman" pitchFamily="18" charset="0"/>
              </a:rPr>
              <a:t> حين يرفع العريس عنهم فحينئذ يصومون في تلك </a:t>
            </a:r>
            <a:r>
              <a:rPr lang="ar-EG" altLang="en-US" sz="3200" b="1" dirty="0" err="1">
                <a:solidFill>
                  <a:schemeClr val="bg1"/>
                </a:solidFill>
                <a:latin typeface="Times New Roman" pitchFamily="18" charset="0"/>
                <a:cs typeface="Times New Roman" pitchFamily="18" charset="0"/>
              </a:rPr>
              <a:t>الايام</a:t>
            </a:r>
            <a:r>
              <a:rPr lang="ar-EG" altLang="en-US" sz="3200" b="1" dirty="0">
                <a:solidFill>
                  <a:schemeClr val="bg1"/>
                </a:solidFill>
                <a:latin typeface="Times New Roman" pitchFamily="18" charset="0"/>
                <a:cs typeface="Times New Roman" pitchFamily="18" charset="0"/>
              </a:rPr>
              <a:t> (مر  2 :  20</a:t>
            </a:r>
            <a:r>
              <a:rPr lang="ar-EG" altLang="en-US" sz="3200" b="1" dirty="0" smtClean="0">
                <a:solidFill>
                  <a:schemeClr val="bg1"/>
                </a:solidFill>
                <a:latin typeface="Times New Roman" pitchFamily="18" charset="0"/>
                <a:cs typeface="Times New Roman" pitchFamily="18" charset="0"/>
              </a:rPr>
              <a:t>)</a:t>
            </a:r>
            <a:endParaRPr lang="en-US" altLang="en-US" sz="3200" b="1" dirty="0" smtClean="0">
              <a:solidFill>
                <a:schemeClr val="bg1"/>
              </a:solidFill>
              <a:latin typeface="Times New Roman" pitchFamily="18" charset="0"/>
              <a:cs typeface="Times New Roman" pitchFamily="18" charset="0"/>
            </a:endParaRPr>
          </a:p>
          <a:p>
            <a:pPr algn="ctr" eaLnBrk="1" hangingPunct="1">
              <a:lnSpc>
                <a:spcPct val="110000"/>
              </a:lnSpc>
            </a:pPr>
            <a:r>
              <a:rPr lang="en-US" sz="3200" b="1" dirty="0" smtClean="0">
                <a:solidFill>
                  <a:schemeClr val="bg1"/>
                </a:solidFill>
                <a:latin typeface="Times New Roman" pitchFamily="18" charset="0"/>
                <a:cs typeface="Times New Roman" pitchFamily="18" charset="0"/>
              </a:rPr>
              <a:t>But the days will come when the bridegroom will be taken away from them, and then they will fast in those days. (</a:t>
            </a:r>
            <a:r>
              <a:rPr lang="en-US" sz="3200" b="1" dirty="0" smtClean="0">
                <a:solidFill>
                  <a:schemeClr val="bg1"/>
                </a:solidFill>
                <a:latin typeface="Times New Roman" pitchFamily="18" charset="0"/>
                <a:cs typeface="Times New Roman" pitchFamily="18" charset="0"/>
              </a:rPr>
              <a:t>Mar </a:t>
            </a:r>
            <a:r>
              <a:rPr lang="en-US" sz="3200" b="1" dirty="0" smtClean="0">
                <a:solidFill>
                  <a:schemeClr val="bg1"/>
                </a:solidFill>
                <a:latin typeface="Times New Roman" pitchFamily="18" charset="0"/>
                <a:cs typeface="Times New Roman" pitchFamily="18" charset="0"/>
              </a:rPr>
              <a:t>2 : 20</a:t>
            </a:r>
            <a:r>
              <a:rPr lang="en-US" sz="3200" b="1" dirty="0" smtClean="0">
                <a:solidFill>
                  <a:schemeClr val="bg1"/>
                </a:solidFill>
                <a:latin typeface="Times New Roman" pitchFamily="18" charset="0"/>
                <a:cs typeface="Times New Roman" pitchFamily="18" charset="0"/>
              </a:rPr>
              <a:t>)</a:t>
            </a:r>
            <a:endParaRPr lang="en-US" altLang="en-US" sz="3200" b="1"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ppt_x</p:attrName>
                                        </p:attrNameLst>
                                      </p:cBhvr>
                                      <p:tavLst>
                                        <p:tav tm="0">
                                          <p:val>
                                            <p:fltVal val="0.5"/>
                                          </p:val>
                                        </p:tav>
                                        <p:tav tm="100000">
                                          <p:val>
                                            <p:strVal val="#ppt_x"/>
                                          </p:val>
                                        </p:tav>
                                      </p:tavLst>
                                    </p:anim>
                                    <p:anim calcmode="lin" valueType="num">
                                      <p:cBhvr>
                                        <p:cTn id="10"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randombar(horizontal)">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10"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p:cNvPicPr>
          <p:nvPr/>
        </p:nvPicPr>
        <p:blipFill>
          <a:blip r:embed="rId2"/>
          <a:srcRect r="4201" b="3384"/>
          <a:stretch>
            <a:fillRect/>
          </a:stretch>
        </p:blipFill>
        <p:spPr bwMode="auto">
          <a:xfrm>
            <a:off x="0" y="-22225"/>
            <a:ext cx="9144000" cy="6880225"/>
          </a:xfrm>
          <a:prstGeom prst="rect">
            <a:avLst/>
          </a:prstGeom>
          <a:noFill/>
          <a:ln w="9525">
            <a:noFill/>
            <a:miter lim="800000"/>
            <a:headEnd/>
            <a:tailEnd/>
          </a:ln>
        </p:spPr>
      </p:pic>
      <p:sp>
        <p:nvSpPr>
          <p:cNvPr id="11" name="Rectangle 3"/>
          <p:cNvSpPr>
            <a:spLocks noChangeArrowheads="1"/>
          </p:cNvSpPr>
          <p:nvPr/>
        </p:nvSpPr>
        <p:spPr bwMode="auto">
          <a:xfrm>
            <a:off x="500034" y="476672"/>
            <a:ext cx="8375650" cy="2594685"/>
          </a:xfrm>
          <a:prstGeom prst="rect">
            <a:avLst/>
          </a:prstGeom>
          <a:solidFill>
            <a:srgbClr val="422100">
              <a:alpha val="70195"/>
            </a:srgbClr>
          </a:solidFill>
          <a:ln w="31750" algn="ctr">
            <a:solidFill>
              <a:srgbClr val="FFE3B9"/>
            </a:solidFill>
            <a:miter lim="800000"/>
            <a:headEnd/>
            <a:tailEnd/>
          </a:ln>
          <a:effectLst>
            <a:outerShdw dist="17961" dir="2700000" algn="ctr" rotWithShape="0">
              <a:srgbClr val="000000">
                <a:alpha val="50000"/>
              </a:srgbClr>
            </a:outerShdw>
          </a:effectLst>
        </p:spPr>
        <p:txBody>
          <a:bodyPr>
            <a:spAutoFit/>
          </a:bodyPr>
          <a:lstStyle/>
          <a:p>
            <a:pPr algn="ctr" rtl="1" eaLnBrk="1" hangingPunct="1">
              <a:lnSpc>
                <a:spcPct val="110000"/>
              </a:lnSpc>
            </a:pPr>
            <a:r>
              <a:rPr lang="ar-EG" altLang="en-US" sz="3000" b="1" dirty="0">
                <a:solidFill>
                  <a:schemeClr val="bg1"/>
                </a:solidFill>
                <a:latin typeface="Times New Roman" pitchFamily="18" charset="0"/>
                <a:cs typeface="Times New Roman" pitchFamily="18" charset="0"/>
              </a:rPr>
              <a:t>بل اقمع جسدي </a:t>
            </a:r>
            <a:r>
              <a:rPr lang="ar-EG" altLang="en-US" sz="3000" b="1" dirty="0" err="1">
                <a:solidFill>
                  <a:schemeClr val="bg1"/>
                </a:solidFill>
                <a:latin typeface="Times New Roman" pitchFamily="18" charset="0"/>
                <a:cs typeface="Times New Roman" pitchFamily="18" charset="0"/>
              </a:rPr>
              <a:t>و</a:t>
            </a:r>
            <a:r>
              <a:rPr lang="ar-EG" altLang="en-US" sz="3000" b="1" dirty="0">
                <a:solidFill>
                  <a:schemeClr val="bg1"/>
                </a:solidFill>
                <a:latin typeface="Times New Roman" pitchFamily="18" charset="0"/>
                <a:cs typeface="Times New Roman" pitchFamily="18" charset="0"/>
              </a:rPr>
              <a:t> استعبده حتى بعدما </a:t>
            </a:r>
            <a:r>
              <a:rPr lang="ar-EG" altLang="en-US" sz="3000" b="1" dirty="0" err="1">
                <a:solidFill>
                  <a:schemeClr val="bg1"/>
                </a:solidFill>
                <a:latin typeface="Times New Roman" pitchFamily="18" charset="0"/>
                <a:cs typeface="Times New Roman" pitchFamily="18" charset="0"/>
              </a:rPr>
              <a:t>كرزت</a:t>
            </a:r>
            <a:r>
              <a:rPr lang="ar-EG" altLang="en-US" sz="3000" b="1" dirty="0">
                <a:solidFill>
                  <a:schemeClr val="bg1"/>
                </a:solidFill>
                <a:latin typeface="Times New Roman" pitchFamily="18" charset="0"/>
                <a:cs typeface="Times New Roman" pitchFamily="18" charset="0"/>
              </a:rPr>
              <a:t> </a:t>
            </a:r>
            <a:r>
              <a:rPr lang="ar-EG" altLang="en-US" sz="3000" b="1" dirty="0" err="1">
                <a:solidFill>
                  <a:schemeClr val="bg1"/>
                </a:solidFill>
                <a:latin typeface="Times New Roman" pitchFamily="18" charset="0"/>
                <a:cs typeface="Times New Roman" pitchFamily="18" charset="0"/>
              </a:rPr>
              <a:t>للاخرين</a:t>
            </a:r>
            <a:r>
              <a:rPr lang="ar-EG" altLang="en-US" sz="3000" b="1" dirty="0">
                <a:solidFill>
                  <a:schemeClr val="bg1"/>
                </a:solidFill>
                <a:latin typeface="Times New Roman" pitchFamily="18" charset="0"/>
                <a:cs typeface="Times New Roman" pitchFamily="18" charset="0"/>
              </a:rPr>
              <a:t> لا </a:t>
            </a:r>
            <a:r>
              <a:rPr lang="ar-EG" altLang="en-US" sz="3000" b="1" dirty="0" err="1">
                <a:solidFill>
                  <a:schemeClr val="bg1"/>
                </a:solidFill>
                <a:latin typeface="Times New Roman" pitchFamily="18" charset="0"/>
                <a:cs typeface="Times New Roman" pitchFamily="18" charset="0"/>
              </a:rPr>
              <a:t>اصير</a:t>
            </a:r>
            <a:r>
              <a:rPr lang="ar-EG" altLang="en-US" sz="3000" b="1" dirty="0">
                <a:solidFill>
                  <a:schemeClr val="bg1"/>
                </a:solidFill>
                <a:latin typeface="Times New Roman" pitchFamily="18" charset="0"/>
                <a:cs typeface="Times New Roman" pitchFamily="18" charset="0"/>
              </a:rPr>
              <a:t> </a:t>
            </a:r>
            <a:r>
              <a:rPr lang="ar-EG" altLang="en-US" sz="3000" b="1" dirty="0" err="1">
                <a:solidFill>
                  <a:schemeClr val="bg1"/>
                </a:solidFill>
                <a:latin typeface="Times New Roman" pitchFamily="18" charset="0"/>
                <a:cs typeface="Times New Roman" pitchFamily="18" charset="0"/>
              </a:rPr>
              <a:t>انا</a:t>
            </a:r>
            <a:r>
              <a:rPr lang="ar-EG" altLang="en-US" sz="3000" b="1" dirty="0">
                <a:solidFill>
                  <a:schemeClr val="bg1"/>
                </a:solidFill>
                <a:latin typeface="Times New Roman" pitchFamily="18" charset="0"/>
                <a:cs typeface="Times New Roman" pitchFamily="18" charset="0"/>
              </a:rPr>
              <a:t> نفسي مرفوضا (1كو  9 :  27</a:t>
            </a:r>
            <a:r>
              <a:rPr lang="ar-EG" altLang="en-US" sz="3000" b="1" dirty="0" smtClean="0">
                <a:solidFill>
                  <a:schemeClr val="bg1"/>
                </a:solidFill>
                <a:latin typeface="Times New Roman" pitchFamily="18" charset="0"/>
                <a:cs typeface="Times New Roman" pitchFamily="18" charset="0"/>
              </a:rPr>
              <a:t>)</a:t>
            </a:r>
            <a:endParaRPr lang="en-US" altLang="en-US" sz="3000" b="1" dirty="0" smtClean="0">
              <a:solidFill>
                <a:schemeClr val="bg1"/>
              </a:solidFill>
              <a:latin typeface="Times New Roman" pitchFamily="18" charset="0"/>
              <a:cs typeface="Times New Roman" pitchFamily="18" charset="0"/>
            </a:endParaRPr>
          </a:p>
          <a:p>
            <a:pPr algn="ctr" eaLnBrk="1" hangingPunct="1">
              <a:lnSpc>
                <a:spcPct val="110000"/>
              </a:lnSpc>
            </a:pPr>
            <a:r>
              <a:rPr lang="en-US" sz="3000" b="1" dirty="0" smtClean="0">
                <a:solidFill>
                  <a:schemeClr val="bg1"/>
                </a:solidFill>
                <a:latin typeface="Times New Roman" pitchFamily="18" charset="0"/>
                <a:cs typeface="Times New Roman" pitchFamily="18" charset="0"/>
              </a:rPr>
              <a:t>But I discipline my body and bring it into subjection, lest, when I have preached to others, I myself should become disqualified. ( </a:t>
            </a:r>
            <a:r>
              <a:rPr lang="en-US" sz="3000" b="1" dirty="0" smtClean="0">
                <a:solidFill>
                  <a:schemeClr val="bg1"/>
                </a:solidFill>
                <a:latin typeface="Times New Roman" pitchFamily="18" charset="0"/>
                <a:cs typeface="Times New Roman" pitchFamily="18" charset="0"/>
              </a:rPr>
              <a:t>1Co </a:t>
            </a:r>
            <a:r>
              <a:rPr lang="en-US" sz="3000" b="1" dirty="0" smtClean="0">
                <a:solidFill>
                  <a:schemeClr val="bg1"/>
                </a:solidFill>
                <a:latin typeface="Times New Roman" pitchFamily="18" charset="0"/>
                <a:cs typeface="Times New Roman" pitchFamily="18" charset="0"/>
              </a:rPr>
              <a:t>9 : 27)</a:t>
            </a:r>
            <a:endParaRPr lang="ar-EG" altLang="en-US" sz="3000" b="1" dirty="0">
              <a:solidFill>
                <a:schemeClr val="bg1"/>
              </a:solidFill>
              <a:latin typeface="Times New Roman" pitchFamily="18" charset="0"/>
              <a:cs typeface="Times New Roman" pitchFamily="18" charset="0"/>
            </a:endParaRPr>
          </a:p>
        </p:txBody>
      </p:sp>
      <p:sp>
        <p:nvSpPr>
          <p:cNvPr id="12" name="Rectangle 3"/>
          <p:cNvSpPr>
            <a:spLocks noChangeArrowheads="1"/>
          </p:cNvSpPr>
          <p:nvPr/>
        </p:nvSpPr>
        <p:spPr bwMode="auto">
          <a:xfrm>
            <a:off x="500034" y="3573016"/>
            <a:ext cx="8375650" cy="3139321"/>
          </a:xfrm>
          <a:prstGeom prst="rect">
            <a:avLst/>
          </a:prstGeom>
          <a:solidFill>
            <a:srgbClr val="422100">
              <a:alpha val="70195"/>
            </a:srgbClr>
          </a:solidFill>
          <a:ln w="31750" algn="ctr">
            <a:solidFill>
              <a:srgbClr val="FFE3B9"/>
            </a:solidFill>
            <a:miter lim="800000"/>
            <a:headEnd/>
            <a:tailEnd/>
          </a:ln>
          <a:effectLst>
            <a:outerShdw dist="17961" dir="2700000" algn="ctr" rotWithShape="0">
              <a:srgbClr val="000000">
                <a:alpha val="50000"/>
              </a:srgbClr>
            </a:outerShdw>
          </a:effectLst>
        </p:spPr>
        <p:txBody>
          <a:bodyPr>
            <a:spAutoFit/>
          </a:bodyPr>
          <a:lstStyle/>
          <a:p>
            <a:pPr algn="ctr" rtl="1" eaLnBrk="1" hangingPunct="1">
              <a:lnSpc>
                <a:spcPct val="110000"/>
              </a:lnSpc>
            </a:pPr>
            <a:r>
              <a:rPr lang="ar-EG" altLang="en-US" sz="3000" b="1" dirty="0">
                <a:solidFill>
                  <a:schemeClr val="bg1"/>
                </a:solidFill>
                <a:latin typeface="Times New Roman" pitchFamily="18" charset="0"/>
                <a:cs typeface="Times New Roman" pitchFamily="18" charset="0"/>
              </a:rPr>
              <a:t>لان الجسد يشتهي ضد الروح </a:t>
            </a:r>
            <a:r>
              <a:rPr lang="ar-EG" altLang="en-US" sz="3000" b="1" dirty="0" err="1">
                <a:solidFill>
                  <a:schemeClr val="bg1"/>
                </a:solidFill>
                <a:latin typeface="Times New Roman" pitchFamily="18" charset="0"/>
                <a:cs typeface="Times New Roman" pitchFamily="18" charset="0"/>
              </a:rPr>
              <a:t>و</a:t>
            </a:r>
            <a:r>
              <a:rPr lang="ar-EG" altLang="en-US" sz="3000" b="1" dirty="0">
                <a:solidFill>
                  <a:schemeClr val="bg1"/>
                </a:solidFill>
                <a:latin typeface="Times New Roman" pitchFamily="18" charset="0"/>
                <a:cs typeface="Times New Roman" pitchFamily="18" charset="0"/>
              </a:rPr>
              <a:t> الروح ضد الجسد </a:t>
            </a:r>
            <a:r>
              <a:rPr lang="ar-EG" altLang="en-US" sz="3000" b="1" dirty="0" err="1">
                <a:solidFill>
                  <a:schemeClr val="bg1"/>
                </a:solidFill>
                <a:latin typeface="Times New Roman" pitchFamily="18" charset="0"/>
                <a:cs typeface="Times New Roman" pitchFamily="18" charset="0"/>
              </a:rPr>
              <a:t>و</a:t>
            </a:r>
            <a:r>
              <a:rPr lang="ar-EG" altLang="en-US" sz="3000" b="1" dirty="0">
                <a:solidFill>
                  <a:schemeClr val="bg1"/>
                </a:solidFill>
                <a:latin typeface="Times New Roman" pitchFamily="18" charset="0"/>
                <a:cs typeface="Times New Roman" pitchFamily="18" charset="0"/>
              </a:rPr>
              <a:t> هذان يقاوم احدهما </a:t>
            </a:r>
            <a:r>
              <a:rPr lang="ar-EG" altLang="en-US" sz="3000" b="1" dirty="0" err="1">
                <a:solidFill>
                  <a:schemeClr val="bg1"/>
                </a:solidFill>
                <a:latin typeface="Times New Roman" pitchFamily="18" charset="0"/>
                <a:cs typeface="Times New Roman" pitchFamily="18" charset="0"/>
              </a:rPr>
              <a:t>الاخر</a:t>
            </a:r>
            <a:r>
              <a:rPr lang="ar-EG" altLang="en-US" sz="3000" b="1" dirty="0">
                <a:solidFill>
                  <a:schemeClr val="bg1"/>
                </a:solidFill>
                <a:latin typeface="Times New Roman" pitchFamily="18" charset="0"/>
                <a:cs typeface="Times New Roman" pitchFamily="18" charset="0"/>
              </a:rPr>
              <a:t> حتى تفعلون ما لا تريدون (غل  5 :  17</a:t>
            </a:r>
            <a:r>
              <a:rPr lang="ar-EG" altLang="en-US" sz="3000" b="1" dirty="0">
                <a:solidFill>
                  <a:schemeClr val="bg1"/>
                </a:solidFill>
                <a:latin typeface="Times New Roman" pitchFamily="18" charset="0"/>
                <a:cs typeface="Times New Roman" pitchFamily="18" charset="0"/>
              </a:rPr>
              <a:t>)</a:t>
            </a:r>
            <a:endParaRPr lang="en-US" altLang="en-US" sz="3000" b="1" dirty="0">
              <a:solidFill>
                <a:schemeClr val="bg1"/>
              </a:solidFill>
              <a:latin typeface="Times New Roman" pitchFamily="18" charset="0"/>
              <a:cs typeface="Times New Roman" pitchFamily="18" charset="0"/>
            </a:endParaRPr>
          </a:p>
          <a:p>
            <a:pPr algn="ctr" eaLnBrk="1" hangingPunct="1">
              <a:lnSpc>
                <a:spcPct val="110000"/>
              </a:lnSpc>
            </a:pPr>
            <a:r>
              <a:rPr lang="en-US" sz="3000" b="1" dirty="0">
                <a:solidFill>
                  <a:schemeClr val="bg1"/>
                </a:solidFill>
                <a:latin typeface="Times New Roman" pitchFamily="18" charset="0"/>
                <a:cs typeface="Times New Roman" pitchFamily="18" charset="0"/>
              </a:rPr>
              <a:t>For the flesh lusts against the Spirit, and the Spirit against the flesh; and these are contrary to one another, so that you do not do the things that you wish. (Gal 5 : 17)</a:t>
            </a:r>
            <a:endParaRPr lang="ar-EG" altLang="en-US" sz="30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utoUpdateAnimBg="0"/>
      <p:bldP spid="12"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p:cNvPicPr>
            <a:picLocks noChangeAspect="1"/>
          </p:cNvPicPr>
          <p:nvPr/>
        </p:nvPicPr>
        <p:blipFill>
          <a:blip r:embed="rId2"/>
          <a:srcRect b="4654"/>
          <a:stretch>
            <a:fillRect/>
          </a:stretch>
        </p:blipFill>
        <p:spPr bwMode="auto">
          <a:xfrm>
            <a:off x="0" y="0"/>
            <a:ext cx="9144000" cy="6858000"/>
          </a:xfrm>
          <a:prstGeom prst="rect">
            <a:avLst/>
          </a:prstGeom>
          <a:noFill/>
          <a:ln w="9525">
            <a:noFill/>
            <a:miter lim="800000"/>
            <a:headEnd/>
            <a:tailEnd/>
          </a:ln>
        </p:spPr>
      </p:pic>
      <p:sp>
        <p:nvSpPr>
          <p:cNvPr id="6" name="AutoShape 12"/>
          <p:cNvSpPr>
            <a:spLocks noChangeArrowheads="1"/>
          </p:cNvSpPr>
          <p:nvPr/>
        </p:nvSpPr>
        <p:spPr bwMode="auto">
          <a:xfrm>
            <a:off x="1115616" y="116632"/>
            <a:ext cx="7236296" cy="1514773"/>
          </a:xfrm>
          <a:prstGeom prst="ellipse">
            <a:avLst/>
          </a:prstGeom>
          <a:solidFill>
            <a:srgbClr val="1C2C2A">
              <a:alpha val="69803"/>
            </a:srgbClr>
          </a:solidFill>
          <a:ln w="28575">
            <a:solidFill>
              <a:srgbClr val="CCECFF"/>
            </a:solidFill>
            <a:round/>
            <a:headEnd/>
            <a:tailEnd/>
          </a:ln>
        </p:spPr>
        <p:txBody>
          <a:bodyPr wrap="square" anchor="ctr">
            <a:spAutoFit/>
          </a:bodyPr>
          <a:lstStyle/>
          <a:p>
            <a:pPr algn="ctr" rtl="1" eaLnBrk="1" hangingPunct="1"/>
            <a:r>
              <a:rPr lang="ar-EG" altLang="en-US" sz="3200" b="1" dirty="0">
                <a:solidFill>
                  <a:schemeClr val="bg1"/>
                </a:solidFill>
                <a:latin typeface="Times New Roman" pitchFamily="18" charset="0"/>
                <a:cs typeface="Times New Roman" pitchFamily="18" charset="0"/>
              </a:rPr>
              <a:t>3) </a:t>
            </a:r>
            <a:r>
              <a:rPr lang="ar-EG" altLang="en-US" sz="3200" b="1" dirty="0" smtClean="0">
                <a:solidFill>
                  <a:schemeClr val="bg1"/>
                </a:solidFill>
                <a:latin typeface="Times New Roman" pitchFamily="18" charset="0"/>
                <a:cs typeface="Times New Roman" pitchFamily="18" charset="0"/>
              </a:rPr>
              <a:t>السجود بالروح</a:t>
            </a:r>
            <a:endParaRPr lang="en-US" altLang="en-US" sz="3200" b="1" dirty="0" smtClean="0">
              <a:solidFill>
                <a:schemeClr val="bg1"/>
              </a:solidFill>
              <a:latin typeface="Times New Roman" pitchFamily="18" charset="0"/>
              <a:cs typeface="Times New Roman" pitchFamily="18" charset="0"/>
            </a:endParaRPr>
          </a:p>
          <a:p>
            <a:pPr algn="ctr" eaLnBrk="1" hangingPunct="1"/>
            <a:r>
              <a:rPr lang="en-US" altLang="en-US" sz="3200" b="1" dirty="0" smtClean="0">
                <a:solidFill>
                  <a:schemeClr val="bg1"/>
                </a:solidFill>
                <a:latin typeface="Times New Roman" pitchFamily="18" charset="0"/>
                <a:cs typeface="Times New Roman" pitchFamily="18" charset="0"/>
              </a:rPr>
              <a:t>3) </a:t>
            </a:r>
            <a:r>
              <a:rPr lang="en-US" altLang="en-US" sz="3200" b="1" dirty="0">
                <a:solidFill>
                  <a:schemeClr val="bg1"/>
                </a:solidFill>
                <a:latin typeface="Times New Roman" pitchFamily="18" charset="0"/>
                <a:cs typeface="Times New Roman" pitchFamily="18" charset="0"/>
              </a:rPr>
              <a:t>P</a:t>
            </a:r>
            <a:r>
              <a:rPr lang="en-US" altLang="en-US" sz="3200" b="1" dirty="0" smtClean="0">
                <a:solidFill>
                  <a:schemeClr val="bg1"/>
                </a:solidFill>
                <a:latin typeface="Times New Roman" pitchFamily="18" charset="0"/>
                <a:cs typeface="Times New Roman" pitchFamily="18" charset="0"/>
              </a:rPr>
              <a:t>rostration </a:t>
            </a:r>
            <a:r>
              <a:rPr lang="en-US" altLang="en-US" sz="3200" b="1" dirty="0" smtClean="0">
                <a:solidFill>
                  <a:schemeClr val="bg1"/>
                </a:solidFill>
                <a:latin typeface="Times New Roman" pitchFamily="18" charset="0"/>
                <a:cs typeface="Times New Roman" pitchFamily="18" charset="0"/>
              </a:rPr>
              <a:t>of the Spirit</a:t>
            </a:r>
            <a:endParaRPr lang="en-US" altLang="en-US" sz="3200" b="1" dirty="0">
              <a:solidFill>
                <a:schemeClr val="bg1"/>
              </a:solidFill>
              <a:latin typeface="Times New Roman" pitchFamily="18" charset="0"/>
              <a:cs typeface="Times New Roman" pitchFamily="18" charset="0"/>
            </a:endParaRPr>
          </a:p>
        </p:txBody>
      </p:sp>
      <p:sp>
        <p:nvSpPr>
          <p:cNvPr id="10" name="Rectangle 3"/>
          <p:cNvSpPr>
            <a:spLocks noChangeArrowheads="1"/>
          </p:cNvSpPr>
          <p:nvPr/>
        </p:nvSpPr>
        <p:spPr bwMode="auto">
          <a:xfrm>
            <a:off x="285720" y="3602047"/>
            <a:ext cx="8572560" cy="3139321"/>
          </a:xfrm>
          <a:prstGeom prst="rect">
            <a:avLst/>
          </a:prstGeom>
          <a:solidFill>
            <a:srgbClr val="683400">
              <a:alpha val="69803"/>
            </a:srgbClr>
          </a:solidFill>
          <a:ln w="31750" algn="ctr">
            <a:solidFill>
              <a:srgbClr val="FFE3B9"/>
            </a:solidFill>
            <a:miter lim="800000"/>
            <a:headEnd/>
            <a:tailEnd/>
          </a:ln>
          <a:effectLst>
            <a:outerShdw dist="17961" dir="2700000" algn="ctr" rotWithShape="0">
              <a:srgbClr val="000000">
                <a:alpha val="50000"/>
              </a:srgbClr>
            </a:outerShdw>
          </a:effectLst>
        </p:spPr>
        <p:txBody>
          <a:bodyPr wrap="square">
            <a:spAutoFit/>
          </a:bodyPr>
          <a:lstStyle/>
          <a:p>
            <a:pPr algn="ctr" rtl="1" eaLnBrk="1" hangingPunct="1">
              <a:lnSpc>
                <a:spcPct val="110000"/>
              </a:lnSpc>
            </a:pPr>
            <a:r>
              <a:rPr lang="ar-EG" altLang="en-US" sz="3000" b="1" dirty="0">
                <a:solidFill>
                  <a:schemeClr val="bg1"/>
                </a:solidFill>
                <a:latin typeface="Times New Roman" pitchFamily="18" charset="0"/>
                <a:cs typeface="Times New Roman" pitchFamily="18" charset="0"/>
              </a:rPr>
              <a:t>لكن </a:t>
            </a:r>
            <a:r>
              <a:rPr lang="ar-EG" altLang="en-US" sz="3000" b="1" dirty="0" err="1">
                <a:solidFill>
                  <a:schemeClr val="bg1"/>
                </a:solidFill>
                <a:latin typeface="Times New Roman" pitchFamily="18" charset="0"/>
                <a:cs typeface="Times New Roman" pitchFamily="18" charset="0"/>
              </a:rPr>
              <a:t>تاتي</a:t>
            </a:r>
            <a:r>
              <a:rPr lang="ar-EG" altLang="en-US" sz="3000" b="1" dirty="0">
                <a:solidFill>
                  <a:schemeClr val="bg1"/>
                </a:solidFill>
                <a:latin typeface="Times New Roman" pitchFamily="18" charset="0"/>
                <a:cs typeface="Times New Roman" pitchFamily="18" charset="0"/>
              </a:rPr>
              <a:t> ساعة </a:t>
            </a:r>
            <a:r>
              <a:rPr lang="ar-EG" altLang="en-US" sz="3000" b="1" dirty="0" err="1">
                <a:solidFill>
                  <a:schemeClr val="bg1"/>
                </a:solidFill>
                <a:latin typeface="Times New Roman" pitchFamily="18" charset="0"/>
                <a:cs typeface="Times New Roman" pitchFamily="18" charset="0"/>
              </a:rPr>
              <a:t>و</a:t>
            </a:r>
            <a:r>
              <a:rPr lang="ar-EG" altLang="en-US" sz="3000" b="1" dirty="0">
                <a:solidFill>
                  <a:schemeClr val="bg1"/>
                </a:solidFill>
                <a:latin typeface="Times New Roman" pitchFamily="18" charset="0"/>
                <a:cs typeface="Times New Roman" pitchFamily="18" charset="0"/>
              </a:rPr>
              <a:t> هي </a:t>
            </a:r>
            <a:r>
              <a:rPr lang="ar-EG" altLang="en-US" sz="3000" b="1" dirty="0" err="1">
                <a:solidFill>
                  <a:schemeClr val="bg1"/>
                </a:solidFill>
                <a:latin typeface="Times New Roman" pitchFamily="18" charset="0"/>
                <a:cs typeface="Times New Roman" pitchFamily="18" charset="0"/>
              </a:rPr>
              <a:t>الان</a:t>
            </a:r>
            <a:r>
              <a:rPr lang="ar-EG" altLang="en-US" sz="3000" b="1" dirty="0">
                <a:solidFill>
                  <a:schemeClr val="bg1"/>
                </a:solidFill>
                <a:latin typeface="Times New Roman" pitchFamily="18" charset="0"/>
                <a:cs typeface="Times New Roman" pitchFamily="18" charset="0"/>
              </a:rPr>
              <a:t> حين الساجدون </a:t>
            </a:r>
            <a:r>
              <a:rPr lang="ar-EG" altLang="en-US" sz="3000" b="1" dirty="0" err="1">
                <a:solidFill>
                  <a:schemeClr val="bg1"/>
                </a:solidFill>
                <a:latin typeface="Times New Roman" pitchFamily="18" charset="0"/>
                <a:cs typeface="Times New Roman" pitchFamily="18" charset="0"/>
              </a:rPr>
              <a:t>الحقيقيون</a:t>
            </a:r>
            <a:r>
              <a:rPr lang="ar-EG" altLang="en-US" sz="3000" b="1" dirty="0">
                <a:solidFill>
                  <a:schemeClr val="bg1"/>
                </a:solidFill>
                <a:latin typeface="Times New Roman" pitchFamily="18" charset="0"/>
                <a:cs typeface="Times New Roman" pitchFamily="18" charset="0"/>
              </a:rPr>
              <a:t> يسجدون </a:t>
            </a:r>
            <a:r>
              <a:rPr lang="ar-EG" altLang="en-US" sz="3000" b="1" dirty="0" err="1">
                <a:solidFill>
                  <a:schemeClr val="bg1"/>
                </a:solidFill>
                <a:latin typeface="Times New Roman" pitchFamily="18" charset="0"/>
                <a:cs typeface="Times New Roman" pitchFamily="18" charset="0"/>
              </a:rPr>
              <a:t>للاب</a:t>
            </a:r>
            <a:r>
              <a:rPr lang="ar-EG" altLang="en-US" sz="3000" b="1" dirty="0">
                <a:solidFill>
                  <a:schemeClr val="bg1"/>
                </a:solidFill>
                <a:latin typeface="Times New Roman" pitchFamily="18" charset="0"/>
                <a:cs typeface="Times New Roman" pitchFamily="18" charset="0"/>
              </a:rPr>
              <a:t> بالروح </a:t>
            </a:r>
            <a:r>
              <a:rPr lang="ar-EG" altLang="en-US" sz="3000" b="1" dirty="0" err="1">
                <a:solidFill>
                  <a:schemeClr val="bg1"/>
                </a:solidFill>
                <a:latin typeface="Times New Roman" pitchFamily="18" charset="0"/>
                <a:cs typeface="Times New Roman" pitchFamily="18" charset="0"/>
              </a:rPr>
              <a:t>و</a:t>
            </a:r>
            <a:r>
              <a:rPr lang="ar-EG" altLang="en-US" sz="3000" b="1" dirty="0">
                <a:solidFill>
                  <a:schemeClr val="bg1"/>
                </a:solidFill>
                <a:latin typeface="Times New Roman" pitchFamily="18" charset="0"/>
                <a:cs typeface="Times New Roman" pitchFamily="18" charset="0"/>
              </a:rPr>
              <a:t> الحق لان </a:t>
            </a:r>
            <a:r>
              <a:rPr lang="ar-EG" altLang="en-US" sz="3000" b="1" dirty="0" err="1">
                <a:solidFill>
                  <a:schemeClr val="bg1"/>
                </a:solidFill>
                <a:latin typeface="Times New Roman" pitchFamily="18" charset="0"/>
                <a:cs typeface="Times New Roman" pitchFamily="18" charset="0"/>
              </a:rPr>
              <a:t>الاب</a:t>
            </a:r>
            <a:r>
              <a:rPr lang="ar-EG" altLang="en-US" sz="3000" b="1" dirty="0">
                <a:solidFill>
                  <a:schemeClr val="bg1"/>
                </a:solidFill>
                <a:latin typeface="Times New Roman" pitchFamily="18" charset="0"/>
                <a:cs typeface="Times New Roman" pitchFamily="18" charset="0"/>
              </a:rPr>
              <a:t> طالب مثل هؤلاء الساجدين له (يو  4 :  23</a:t>
            </a:r>
            <a:r>
              <a:rPr lang="ar-EG" altLang="en-US" sz="3000" b="1" dirty="0" smtClean="0">
                <a:solidFill>
                  <a:schemeClr val="bg1"/>
                </a:solidFill>
                <a:latin typeface="Times New Roman" pitchFamily="18" charset="0"/>
                <a:cs typeface="Times New Roman" pitchFamily="18" charset="0"/>
              </a:rPr>
              <a:t>)</a:t>
            </a:r>
            <a:endParaRPr lang="en-US" altLang="en-US" sz="3000" b="1" dirty="0" smtClean="0">
              <a:solidFill>
                <a:schemeClr val="bg1"/>
              </a:solidFill>
              <a:latin typeface="Times New Roman" pitchFamily="18" charset="0"/>
              <a:cs typeface="Times New Roman" pitchFamily="18" charset="0"/>
            </a:endParaRPr>
          </a:p>
          <a:p>
            <a:pPr algn="ctr" eaLnBrk="1" hangingPunct="1">
              <a:lnSpc>
                <a:spcPct val="110000"/>
              </a:lnSpc>
            </a:pPr>
            <a:r>
              <a:rPr lang="en-US" sz="3000" b="1" dirty="0" smtClean="0">
                <a:solidFill>
                  <a:schemeClr val="bg1"/>
                </a:solidFill>
                <a:latin typeface="Times New Roman" pitchFamily="18" charset="0"/>
                <a:cs typeface="Times New Roman" pitchFamily="18" charset="0"/>
              </a:rPr>
              <a:t>But the hour is coming, and now is, when the true worshipers will worship the Father in spirit and truth; for the Father is seeking such to worship Him. ( </a:t>
            </a:r>
            <a:r>
              <a:rPr lang="en-US" sz="3000" b="1" dirty="0" err="1" smtClean="0">
                <a:solidFill>
                  <a:schemeClr val="bg1"/>
                </a:solidFill>
                <a:latin typeface="Times New Roman" pitchFamily="18" charset="0"/>
                <a:cs typeface="Times New Roman" pitchFamily="18" charset="0"/>
              </a:rPr>
              <a:t>Joh</a:t>
            </a:r>
            <a:r>
              <a:rPr lang="en-US" sz="3000" b="1" dirty="0" smtClean="0">
                <a:solidFill>
                  <a:schemeClr val="bg1"/>
                </a:solidFill>
                <a:latin typeface="Times New Roman" pitchFamily="18" charset="0"/>
                <a:cs typeface="Times New Roman" pitchFamily="18" charset="0"/>
              </a:rPr>
              <a:t> </a:t>
            </a:r>
            <a:r>
              <a:rPr lang="en-US" sz="3000" b="1" dirty="0" smtClean="0">
                <a:solidFill>
                  <a:schemeClr val="bg1"/>
                </a:solidFill>
                <a:latin typeface="Times New Roman" pitchFamily="18" charset="0"/>
                <a:cs typeface="Times New Roman" pitchFamily="18" charset="0"/>
              </a:rPr>
              <a:t>4 : 23 )</a:t>
            </a:r>
            <a:endParaRPr lang="ar-EG" altLang="en-US" sz="30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ppt_x</p:attrName>
                                        </p:attrNameLst>
                                      </p:cBhvr>
                                      <p:tavLst>
                                        <p:tav tm="0">
                                          <p:val>
                                            <p:fltVal val="0.5"/>
                                          </p:val>
                                        </p:tav>
                                        <p:tav tm="100000">
                                          <p:val>
                                            <p:strVal val="#ppt_x"/>
                                          </p:val>
                                        </p:tav>
                                      </p:tavLst>
                                    </p:anim>
                                    <p:anim calcmode="lin" valueType="num">
                                      <p:cBhvr>
                                        <p:cTn id="10"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randombar(horizontal)">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10"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p:cNvPicPr>
            <a:picLocks noChangeAspect="1"/>
          </p:cNvPicPr>
          <p:nvPr/>
        </p:nvPicPr>
        <p:blipFill>
          <a:blip r:embed="rId2"/>
          <a:srcRect b="4654"/>
          <a:stretch>
            <a:fillRect/>
          </a:stretch>
        </p:blipFill>
        <p:spPr bwMode="auto">
          <a:xfrm>
            <a:off x="0" y="0"/>
            <a:ext cx="9144000" cy="6858000"/>
          </a:xfrm>
          <a:prstGeom prst="rect">
            <a:avLst/>
          </a:prstGeom>
          <a:noFill/>
          <a:ln w="9525">
            <a:noFill/>
            <a:miter lim="800000"/>
            <a:headEnd/>
            <a:tailEnd/>
          </a:ln>
        </p:spPr>
      </p:pic>
      <p:sp>
        <p:nvSpPr>
          <p:cNvPr id="11" name="Rectangle 3"/>
          <p:cNvSpPr>
            <a:spLocks noChangeArrowheads="1"/>
          </p:cNvSpPr>
          <p:nvPr/>
        </p:nvSpPr>
        <p:spPr bwMode="auto">
          <a:xfrm>
            <a:off x="339754" y="2346483"/>
            <a:ext cx="8375650" cy="2594685"/>
          </a:xfrm>
          <a:prstGeom prst="rect">
            <a:avLst/>
          </a:prstGeom>
          <a:solidFill>
            <a:srgbClr val="683400">
              <a:alpha val="69803"/>
            </a:srgbClr>
          </a:solidFill>
          <a:ln w="31750" algn="ctr">
            <a:solidFill>
              <a:srgbClr val="FFE3B9"/>
            </a:solidFill>
            <a:miter lim="800000"/>
            <a:headEnd/>
            <a:tailEnd/>
          </a:ln>
          <a:effectLst>
            <a:outerShdw dist="17961" dir="2700000" algn="ctr" rotWithShape="0">
              <a:srgbClr val="000000">
                <a:alpha val="50000"/>
              </a:srgbClr>
            </a:outerShdw>
          </a:effectLst>
        </p:spPr>
        <p:txBody>
          <a:bodyPr>
            <a:spAutoFit/>
          </a:bodyPr>
          <a:lstStyle/>
          <a:p>
            <a:pPr algn="ctr" rtl="1" eaLnBrk="1" hangingPunct="1">
              <a:lnSpc>
                <a:spcPct val="110000"/>
              </a:lnSpc>
            </a:pPr>
            <a:r>
              <a:rPr lang="ar-EG" altLang="en-US" sz="3000" b="1" dirty="0" err="1">
                <a:solidFill>
                  <a:schemeClr val="bg1"/>
                </a:solidFill>
                <a:latin typeface="Times New Roman" pitchFamily="18" charset="0"/>
                <a:cs typeface="Times New Roman" pitchFamily="18" charset="0"/>
              </a:rPr>
              <a:t>لانه</a:t>
            </a:r>
            <a:r>
              <a:rPr lang="ar-EG" altLang="en-US" sz="3000" b="1" dirty="0">
                <a:solidFill>
                  <a:schemeClr val="bg1"/>
                </a:solidFill>
                <a:latin typeface="Times New Roman" pitchFamily="18" charset="0"/>
                <a:cs typeface="Times New Roman" pitchFamily="18" charset="0"/>
              </a:rPr>
              <a:t> </a:t>
            </a:r>
            <a:r>
              <a:rPr lang="ar-EG" altLang="en-US" sz="3000" b="1" dirty="0" err="1">
                <a:solidFill>
                  <a:schemeClr val="bg1"/>
                </a:solidFill>
                <a:latin typeface="Times New Roman" pitchFamily="18" charset="0"/>
                <a:cs typeface="Times New Roman" pitchFamily="18" charset="0"/>
              </a:rPr>
              <a:t>ان</a:t>
            </a:r>
            <a:r>
              <a:rPr lang="ar-EG" altLang="en-US" sz="3000" b="1" dirty="0">
                <a:solidFill>
                  <a:schemeClr val="bg1"/>
                </a:solidFill>
                <a:latin typeface="Times New Roman" pitchFamily="18" charset="0"/>
                <a:cs typeface="Times New Roman" pitchFamily="18" charset="0"/>
              </a:rPr>
              <a:t> عشتم حسب الجسد فستموتون </a:t>
            </a:r>
            <a:r>
              <a:rPr lang="ar-EG" altLang="en-US" sz="3000" b="1" dirty="0" err="1">
                <a:solidFill>
                  <a:schemeClr val="bg1"/>
                </a:solidFill>
                <a:latin typeface="Times New Roman" pitchFamily="18" charset="0"/>
                <a:cs typeface="Times New Roman" pitchFamily="18" charset="0"/>
              </a:rPr>
              <a:t>و</a:t>
            </a:r>
            <a:r>
              <a:rPr lang="ar-EG" altLang="en-US" sz="3000" b="1" dirty="0">
                <a:solidFill>
                  <a:schemeClr val="bg1"/>
                </a:solidFill>
                <a:latin typeface="Times New Roman" pitchFamily="18" charset="0"/>
                <a:cs typeface="Times New Roman" pitchFamily="18" charset="0"/>
              </a:rPr>
              <a:t> لكن </a:t>
            </a:r>
            <a:r>
              <a:rPr lang="ar-EG" altLang="en-US" sz="3000" b="1" dirty="0" err="1">
                <a:solidFill>
                  <a:schemeClr val="bg1"/>
                </a:solidFill>
                <a:latin typeface="Times New Roman" pitchFamily="18" charset="0"/>
                <a:cs typeface="Times New Roman" pitchFamily="18" charset="0"/>
              </a:rPr>
              <a:t>ان</a:t>
            </a:r>
            <a:r>
              <a:rPr lang="ar-EG" altLang="en-US" sz="3000" b="1" dirty="0">
                <a:solidFill>
                  <a:schemeClr val="bg1"/>
                </a:solidFill>
                <a:latin typeface="Times New Roman" pitchFamily="18" charset="0"/>
                <a:cs typeface="Times New Roman" pitchFamily="18" charset="0"/>
              </a:rPr>
              <a:t> كنتم بالروح تميتون </a:t>
            </a:r>
            <a:r>
              <a:rPr lang="ar-EG" altLang="en-US" sz="3000" b="1" dirty="0" err="1">
                <a:solidFill>
                  <a:schemeClr val="bg1"/>
                </a:solidFill>
                <a:latin typeface="Times New Roman" pitchFamily="18" charset="0"/>
                <a:cs typeface="Times New Roman" pitchFamily="18" charset="0"/>
              </a:rPr>
              <a:t>اعمال</a:t>
            </a:r>
            <a:r>
              <a:rPr lang="ar-EG" altLang="en-US" sz="3000" b="1" dirty="0">
                <a:solidFill>
                  <a:schemeClr val="bg1"/>
                </a:solidFill>
                <a:latin typeface="Times New Roman" pitchFamily="18" charset="0"/>
                <a:cs typeface="Times New Roman" pitchFamily="18" charset="0"/>
              </a:rPr>
              <a:t> الجسد فستحيون (رو  8 :  13</a:t>
            </a:r>
            <a:r>
              <a:rPr lang="ar-EG" altLang="en-US" sz="3000" b="1" dirty="0" smtClean="0">
                <a:solidFill>
                  <a:schemeClr val="bg1"/>
                </a:solidFill>
                <a:latin typeface="Times New Roman" pitchFamily="18" charset="0"/>
                <a:cs typeface="Times New Roman" pitchFamily="18" charset="0"/>
              </a:rPr>
              <a:t>)</a:t>
            </a:r>
            <a:endParaRPr lang="en-US" altLang="en-US" sz="3000" b="1" dirty="0" smtClean="0">
              <a:solidFill>
                <a:schemeClr val="bg1"/>
              </a:solidFill>
              <a:latin typeface="Times New Roman" pitchFamily="18" charset="0"/>
              <a:cs typeface="Times New Roman" pitchFamily="18" charset="0"/>
            </a:endParaRPr>
          </a:p>
          <a:p>
            <a:pPr algn="ctr" eaLnBrk="1" hangingPunct="1">
              <a:lnSpc>
                <a:spcPct val="110000"/>
              </a:lnSpc>
            </a:pPr>
            <a:r>
              <a:rPr lang="en-US" sz="3000" b="1" dirty="0" smtClean="0">
                <a:solidFill>
                  <a:schemeClr val="bg1"/>
                </a:solidFill>
                <a:latin typeface="Times New Roman" pitchFamily="18" charset="0"/>
                <a:cs typeface="Times New Roman" pitchFamily="18" charset="0"/>
              </a:rPr>
              <a:t>For if you live according to the flesh you will die; but if by the Spirit you put to death the deeds of the body, you will live. (Rom 8 : 13) </a:t>
            </a:r>
            <a:endParaRPr lang="ar-EG" altLang="en-US" sz="3000" b="1" dirty="0">
              <a:solidFill>
                <a:schemeClr val="bg1"/>
              </a:solidFill>
              <a:latin typeface="Times New Roman" pitchFamily="18" charset="0"/>
              <a:cs typeface="Times New Roman" pitchFamily="18" charset="0"/>
            </a:endParaRPr>
          </a:p>
        </p:txBody>
      </p:sp>
      <p:sp>
        <p:nvSpPr>
          <p:cNvPr id="12" name="Rectangle 3"/>
          <p:cNvSpPr>
            <a:spLocks noChangeArrowheads="1"/>
          </p:cNvSpPr>
          <p:nvPr/>
        </p:nvSpPr>
        <p:spPr bwMode="auto">
          <a:xfrm>
            <a:off x="384175" y="5085184"/>
            <a:ext cx="8375650" cy="1615827"/>
          </a:xfrm>
          <a:prstGeom prst="rect">
            <a:avLst/>
          </a:prstGeom>
          <a:solidFill>
            <a:srgbClr val="683400">
              <a:alpha val="69803"/>
            </a:srgbClr>
          </a:solidFill>
          <a:ln w="31750" algn="ctr">
            <a:solidFill>
              <a:srgbClr val="FFE3B9"/>
            </a:solidFill>
            <a:miter lim="800000"/>
            <a:headEnd/>
            <a:tailEnd/>
          </a:ln>
          <a:effectLst>
            <a:outerShdw dist="17961" dir="2700000" algn="ctr" rotWithShape="0">
              <a:srgbClr val="000000">
                <a:alpha val="50000"/>
              </a:srgbClr>
            </a:outerShdw>
          </a:effectLst>
        </p:spPr>
        <p:txBody>
          <a:bodyPr>
            <a:spAutoFit/>
          </a:bodyPr>
          <a:lstStyle/>
          <a:p>
            <a:pPr algn="ctr" rtl="1" eaLnBrk="1" hangingPunct="1">
              <a:lnSpc>
                <a:spcPct val="110000"/>
              </a:lnSpc>
            </a:pPr>
            <a:r>
              <a:rPr lang="ar-EG" altLang="en-US" sz="3000" b="1" dirty="0">
                <a:solidFill>
                  <a:schemeClr val="bg1"/>
                </a:solidFill>
                <a:latin typeface="Times New Roman" pitchFamily="18" charset="0"/>
                <a:cs typeface="Times New Roman" pitchFamily="18" charset="0"/>
              </a:rPr>
              <a:t>شددوا </a:t>
            </a:r>
            <a:r>
              <a:rPr lang="ar-EG" altLang="en-US" sz="3000" b="1" dirty="0" err="1">
                <a:solidFill>
                  <a:schemeClr val="bg1"/>
                </a:solidFill>
                <a:latin typeface="Times New Roman" pitchFamily="18" charset="0"/>
                <a:cs typeface="Times New Roman" pitchFamily="18" charset="0"/>
              </a:rPr>
              <a:t>الايادي</a:t>
            </a:r>
            <a:r>
              <a:rPr lang="ar-EG" altLang="en-US" sz="3000" b="1" dirty="0">
                <a:solidFill>
                  <a:schemeClr val="bg1"/>
                </a:solidFill>
                <a:latin typeface="Times New Roman" pitchFamily="18" charset="0"/>
                <a:cs typeface="Times New Roman" pitchFamily="18" charset="0"/>
              </a:rPr>
              <a:t> المسترخية </a:t>
            </a:r>
            <a:r>
              <a:rPr lang="ar-EG" altLang="en-US" sz="3000" b="1" dirty="0" err="1">
                <a:solidFill>
                  <a:schemeClr val="bg1"/>
                </a:solidFill>
                <a:latin typeface="Times New Roman" pitchFamily="18" charset="0"/>
                <a:cs typeface="Times New Roman" pitchFamily="18" charset="0"/>
              </a:rPr>
              <a:t>و</a:t>
            </a:r>
            <a:r>
              <a:rPr lang="ar-EG" altLang="en-US" sz="3000" b="1" dirty="0">
                <a:solidFill>
                  <a:schemeClr val="bg1"/>
                </a:solidFill>
                <a:latin typeface="Times New Roman" pitchFamily="18" charset="0"/>
                <a:cs typeface="Times New Roman" pitchFamily="18" charset="0"/>
              </a:rPr>
              <a:t> الركب المرتعشة ثبتوها (اش  35 :  3</a:t>
            </a:r>
            <a:r>
              <a:rPr lang="ar-EG" altLang="en-US" sz="3000" b="1" dirty="0">
                <a:solidFill>
                  <a:schemeClr val="bg1"/>
                </a:solidFill>
                <a:latin typeface="Times New Roman" pitchFamily="18" charset="0"/>
                <a:cs typeface="Times New Roman" pitchFamily="18" charset="0"/>
              </a:rPr>
              <a:t>)</a:t>
            </a:r>
            <a:endParaRPr lang="en-US" altLang="en-US" sz="3000" b="1" dirty="0">
              <a:solidFill>
                <a:schemeClr val="bg1"/>
              </a:solidFill>
              <a:latin typeface="Times New Roman" pitchFamily="18" charset="0"/>
              <a:cs typeface="Times New Roman" pitchFamily="18" charset="0"/>
            </a:endParaRPr>
          </a:p>
          <a:p>
            <a:pPr algn="ctr" eaLnBrk="1" hangingPunct="1">
              <a:lnSpc>
                <a:spcPct val="110000"/>
              </a:lnSpc>
            </a:pPr>
            <a:r>
              <a:rPr lang="en-US" sz="3000" b="1" dirty="0">
                <a:solidFill>
                  <a:schemeClr val="bg1"/>
                </a:solidFill>
                <a:latin typeface="Times New Roman" pitchFamily="18" charset="0"/>
                <a:cs typeface="Times New Roman" pitchFamily="18" charset="0"/>
              </a:rPr>
              <a:t>Strengthen the weak hands, And make firm the feeble knees. </a:t>
            </a:r>
            <a:r>
              <a:rPr lang="en-US" sz="3000" b="1" dirty="0">
                <a:solidFill>
                  <a:schemeClr val="bg1"/>
                </a:solidFill>
                <a:latin typeface="Times New Roman" pitchFamily="18" charset="0"/>
                <a:cs typeface="Times New Roman" pitchFamily="18" charset="0"/>
              </a:rPr>
              <a:t>(</a:t>
            </a:r>
            <a:r>
              <a:rPr lang="en-US" sz="3000" b="1" dirty="0" smtClean="0">
                <a:solidFill>
                  <a:schemeClr val="bg1"/>
                </a:solidFill>
                <a:latin typeface="Times New Roman" pitchFamily="18" charset="0"/>
                <a:cs typeface="Times New Roman" pitchFamily="18" charset="0"/>
              </a:rPr>
              <a:t>Is </a:t>
            </a:r>
            <a:r>
              <a:rPr lang="en-US" sz="3000" b="1" dirty="0">
                <a:solidFill>
                  <a:schemeClr val="bg1"/>
                </a:solidFill>
                <a:latin typeface="Times New Roman" pitchFamily="18" charset="0"/>
                <a:cs typeface="Times New Roman" pitchFamily="18" charset="0"/>
              </a:rPr>
              <a:t>35 : 3)  </a:t>
            </a:r>
          </a:p>
        </p:txBody>
      </p:sp>
      <p:sp>
        <p:nvSpPr>
          <p:cNvPr id="6" name="AutoShape 12"/>
          <p:cNvSpPr>
            <a:spLocks noChangeArrowheads="1"/>
          </p:cNvSpPr>
          <p:nvPr/>
        </p:nvSpPr>
        <p:spPr bwMode="auto">
          <a:xfrm>
            <a:off x="1115616" y="116632"/>
            <a:ext cx="7236296" cy="1514773"/>
          </a:xfrm>
          <a:prstGeom prst="ellipse">
            <a:avLst/>
          </a:prstGeom>
          <a:solidFill>
            <a:srgbClr val="1C2C2A">
              <a:alpha val="69803"/>
            </a:srgbClr>
          </a:solidFill>
          <a:ln w="28575">
            <a:solidFill>
              <a:srgbClr val="CCECFF"/>
            </a:solidFill>
            <a:round/>
            <a:headEnd/>
            <a:tailEnd/>
          </a:ln>
        </p:spPr>
        <p:txBody>
          <a:bodyPr wrap="square" anchor="ctr">
            <a:spAutoFit/>
          </a:bodyPr>
          <a:lstStyle/>
          <a:p>
            <a:pPr algn="ctr" rtl="1" eaLnBrk="1" hangingPunct="1"/>
            <a:r>
              <a:rPr lang="ar-EG" altLang="en-US" sz="3200" b="1" dirty="0">
                <a:solidFill>
                  <a:schemeClr val="bg1"/>
                </a:solidFill>
                <a:latin typeface="Times New Roman" pitchFamily="18" charset="0"/>
                <a:cs typeface="Times New Roman" pitchFamily="18" charset="0"/>
              </a:rPr>
              <a:t>3) </a:t>
            </a:r>
            <a:r>
              <a:rPr lang="ar-EG" altLang="en-US" sz="3200" b="1" dirty="0" smtClean="0">
                <a:solidFill>
                  <a:schemeClr val="bg1"/>
                </a:solidFill>
                <a:latin typeface="Times New Roman" pitchFamily="18" charset="0"/>
                <a:cs typeface="Times New Roman" pitchFamily="18" charset="0"/>
              </a:rPr>
              <a:t>السجود بالروح</a:t>
            </a:r>
            <a:endParaRPr lang="en-US" altLang="en-US" sz="3200" b="1" dirty="0" smtClean="0">
              <a:solidFill>
                <a:schemeClr val="bg1"/>
              </a:solidFill>
              <a:latin typeface="Times New Roman" pitchFamily="18" charset="0"/>
              <a:cs typeface="Times New Roman" pitchFamily="18" charset="0"/>
            </a:endParaRPr>
          </a:p>
          <a:p>
            <a:pPr algn="ctr" eaLnBrk="1" hangingPunct="1"/>
            <a:r>
              <a:rPr lang="en-US" altLang="en-US" sz="3200" b="1" dirty="0" smtClean="0">
                <a:solidFill>
                  <a:schemeClr val="bg1"/>
                </a:solidFill>
                <a:latin typeface="Times New Roman" pitchFamily="18" charset="0"/>
                <a:cs typeface="Times New Roman" pitchFamily="18" charset="0"/>
              </a:rPr>
              <a:t>3) </a:t>
            </a:r>
            <a:r>
              <a:rPr lang="en-US" altLang="en-US" sz="3200" b="1" dirty="0">
                <a:solidFill>
                  <a:schemeClr val="bg1"/>
                </a:solidFill>
                <a:latin typeface="Times New Roman" pitchFamily="18" charset="0"/>
                <a:cs typeface="Times New Roman" pitchFamily="18" charset="0"/>
              </a:rPr>
              <a:t>P</a:t>
            </a:r>
            <a:r>
              <a:rPr lang="en-US" altLang="en-US" sz="3200" b="1" dirty="0" smtClean="0">
                <a:solidFill>
                  <a:schemeClr val="bg1"/>
                </a:solidFill>
                <a:latin typeface="Times New Roman" pitchFamily="18" charset="0"/>
                <a:cs typeface="Times New Roman" pitchFamily="18" charset="0"/>
              </a:rPr>
              <a:t>rostration </a:t>
            </a:r>
            <a:r>
              <a:rPr lang="en-US" altLang="en-US" sz="3200" b="1" dirty="0" smtClean="0">
                <a:solidFill>
                  <a:schemeClr val="bg1"/>
                </a:solidFill>
                <a:latin typeface="Times New Roman" pitchFamily="18" charset="0"/>
                <a:cs typeface="Times New Roman" pitchFamily="18" charset="0"/>
              </a:rPr>
              <a:t>of the Spirit</a:t>
            </a:r>
            <a:endParaRPr lang="en-US" altLang="en-US"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utoUpdateAnimBg="0"/>
      <p:bldP spid="12"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 name="AutoShape 12"/>
          <p:cNvSpPr>
            <a:spLocks noChangeArrowheads="1"/>
          </p:cNvSpPr>
          <p:nvPr/>
        </p:nvSpPr>
        <p:spPr bwMode="auto">
          <a:xfrm>
            <a:off x="1403648" y="108198"/>
            <a:ext cx="6789634" cy="1514773"/>
          </a:xfrm>
          <a:prstGeom prst="ellipse">
            <a:avLst/>
          </a:prstGeom>
          <a:solidFill>
            <a:srgbClr val="1C2C2A">
              <a:alpha val="69803"/>
            </a:srgbClr>
          </a:solidFill>
          <a:ln w="28575">
            <a:solidFill>
              <a:srgbClr val="CCECFF"/>
            </a:solidFill>
            <a:round/>
            <a:headEnd/>
            <a:tailEnd/>
          </a:ln>
        </p:spPr>
        <p:txBody>
          <a:bodyPr wrap="square" anchor="ctr">
            <a:spAutoFit/>
          </a:bodyPr>
          <a:lstStyle/>
          <a:p>
            <a:pPr algn="ctr" rtl="1" eaLnBrk="1" hangingPunct="1"/>
            <a:r>
              <a:rPr lang="ar-EG" altLang="en-US" sz="3200" b="1" dirty="0">
                <a:solidFill>
                  <a:schemeClr val="bg1"/>
                </a:solidFill>
                <a:latin typeface="Times New Roman" pitchFamily="18" charset="0"/>
                <a:cs typeface="Times New Roman" pitchFamily="18" charset="0"/>
              </a:rPr>
              <a:t>4) الرجوع </a:t>
            </a:r>
            <a:r>
              <a:rPr lang="ar-EG" altLang="en-US" sz="3200" b="1" dirty="0" smtClean="0">
                <a:solidFill>
                  <a:schemeClr val="bg1"/>
                </a:solidFill>
                <a:latin typeface="Times New Roman" pitchFamily="18" charset="0"/>
                <a:cs typeface="Times New Roman" pitchFamily="18" charset="0"/>
              </a:rPr>
              <a:t>للكنيسة</a:t>
            </a:r>
            <a:endParaRPr lang="en-US" altLang="en-US" sz="3200" b="1" dirty="0" smtClean="0">
              <a:solidFill>
                <a:schemeClr val="bg1"/>
              </a:solidFill>
              <a:latin typeface="Times New Roman" pitchFamily="18" charset="0"/>
              <a:cs typeface="Times New Roman" pitchFamily="18" charset="0"/>
            </a:endParaRPr>
          </a:p>
          <a:p>
            <a:pPr algn="ctr" eaLnBrk="1" hangingPunct="1"/>
            <a:r>
              <a:rPr lang="en-US" altLang="en-US" sz="3200" b="1" dirty="0" smtClean="0">
                <a:solidFill>
                  <a:schemeClr val="bg1"/>
                </a:solidFill>
                <a:latin typeface="Times New Roman" pitchFamily="18" charset="0"/>
                <a:cs typeface="Times New Roman" pitchFamily="18" charset="0"/>
              </a:rPr>
              <a:t>Returning </a:t>
            </a:r>
            <a:r>
              <a:rPr lang="en-US" altLang="en-US" sz="3200" b="1" dirty="0" smtClean="0">
                <a:solidFill>
                  <a:schemeClr val="bg1"/>
                </a:solidFill>
                <a:latin typeface="Times New Roman" pitchFamily="18" charset="0"/>
                <a:cs typeface="Times New Roman" pitchFamily="18" charset="0"/>
              </a:rPr>
              <a:t>to the Church</a:t>
            </a:r>
            <a:endParaRPr lang="en-US" altLang="en-US" sz="3200" b="1" dirty="0">
              <a:solidFill>
                <a:schemeClr val="bg1"/>
              </a:solidFill>
              <a:latin typeface="Times New Roman" pitchFamily="18" charset="0"/>
              <a:cs typeface="Times New Roman" pitchFamily="18" charset="0"/>
            </a:endParaRPr>
          </a:p>
        </p:txBody>
      </p:sp>
      <p:sp>
        <p:nvSpPr>
          <p:cNvPr id="7" name="AutoShape 12"/>
          <p:cNvSpPr>
            <a:spLocks noChangeArrowheads="1"/>
          </p:cNvSpPr>
          <p:nvPr/>
        </p:nvSpPr>
        <p:spPr bwMode="auto">
          <a:xfrm>
            <a:off x="1624628" y="1737118"/>
            <a:ext cx="5994817" cy="1191816"/>
          </a:xfrm>
          <a:prstGeom prst="flowChartAlternateProcess">
            <a:avLst/>
          </a:prstGeom>
          <a:solidFill>
            <a:srgbClr val="C00000">
              <a:alpha val="70195"/>
            </a:srgbClr>
          </a:solidFill>
          <a:ln w="34925" algn="ctr">
            <a:solidFill>
              <a:srgbClr val="FFCC99"/>
            </a:solidFill>
            <a:round/>
            <a:headEnd/>
            <a:tailEnd/>
          </a:ln>
          <a:effectLst>
            <a:outerShdw dist="17961" dir="2700000" algn="ctr" rotWithShape="0">
              <a:schemeClr val="tx1">
                <a:alpha val="50000"/>
              </a:schemeClr>
            </a:outerShdw>
          </a:effectLst>
        </p:spPr>
        <p:txBody>
          <a:bodyPr wrap="none" anchor="ctr">
            <a:spAutoFit/>
          </a:bodyPr>
          <a:lstStyle/>
          <a:p>
            <a:pPr algn="ctr" rtl="1" eaLnBrk="1" hangingPunct="1"/>
            <a:r>
              <a:rPr lang="ar-EG" altLang="en-US" sz="3200" b="1" dirty="0">
                <a:solidFill>
                  <a:schemeClr val="bg1"/>
                </a:solidFill>
                <a:latin typeface="Times New Roman" pitchFamily="18" charset="0"/>
                <a:cs typeface="Times New Roman" pitchFamily="18" charset="0"/>
              </a:rPr>
              <a:t>أب الإعتراف </a:t>
            </a:r>
            <a:r>
              <a:rPr lang="ar-EG" altLang="en-US" sz="3200" b="1" dirty="0" smtClean="0">
                <a:solidFill>
                  <a:schemeClr val="bg1"/>
                </a:solidFill>
                <a:latin typeface="Times New Roman" pitchFamily="18" charset="0"/>
                <a:cs typeface="Times New Roman" pitchFamily="18" charset="0"/>
              </a:rPr>
              <a:t>... بإنتظام</a:t>
            </a:r>
            <a:endParaRPr lang="en-US" altLang="en-US" sz="3200" b="1" dirty="0" smtClean="0">
              <a:solidFill>
                <a:schemeClr val="bg1"/>
              </a:solidFill>
              <a:latin typeface="Times New Roman" pitchFamily="18" charset="0"/>
              <a:cs typeface="Times New Roman" pitchFamily="18" charset="0"/>
            </a:endParaRPr>
          </a:p>
          <a:p>
            <a:pPr algn="ctr" eaLnBrk="1" hangingPunct="1"/>
            <a:r>
              <a:rPr lang="en-US" altLang="en-US" sz="3200" b="1" dirty="0" smtClean="0">
                <a:solidFill>
                  <a:schemeClr val="bg1"/>
                </a:solidFill>
                <a:latin typeface="Times New Roman" pitchFamily="18" charset="0"/>
                <a:cs typeface="Times New Roman" pitchFamily="18" charset="0"/>
              </a:rPr>
              <a:t>Father of confession </a:t>
            </a:r>
            <a:r>
              <a:rPr lang="en-US" altLang="en-US" sz="3200" b="1" dirty="0" smtClean="0">
                <a:solidFill>
                  <a:schemeClr val="bg1"/>
                </a:solidFill>
                <a:latin typeface="Times New Roman" pitchFamily="18" charset="0"/>
                <a:cs typeface="Times New Roman" pitchFamily="18" charset="0"/>
              </a:rPr>
              <a:t>… regularly</a:t>
            </a:r>
            <a:endParaRPr lang="en-US" altLang="en-US" sz="3200" b="1" dirty="0">
              <a:solidFill>
                <a:schemeClr val="bg1"/>
              </a:solidFill>
              <a:latin typeface="Times New Roman" pitchFamily="18" charset="0"/>
              <a:cs typeface="Times New Roman" pitchFamily="18" charset="0"/>
            </a:endParaRPr>
          </a:p>
        </p:txBody>
      </p:sp>
      <p:sp>
        <p:nvSpPr>
          <p:cNvPr id="8" name="AutoShape 12"/>
          <p:cNvSpPr>
            <a:spLocks noChangeArrowheads="1"/>
          </p:cNvSpPr>
          <p:nvPr/>
        </p:nvSpPr>
        <p:spPr bwMode="auto">
          <a:xfrm>
            <a:off x="2571736" y="3023002"/>
            <a:ext cx="3990499" cy="1191816"/>
          </a:xfrm>
          <a:prstGeom prst="flowChartAlternateProcess">
            <a:avLst/>
          </a:prstGeom>
          <a:solidFill>
            <a:srgbClr val="C86400">
              <a:alpha val="70195"/>
            </a:srgbClr>
          </a:solidFill>
          <a:ln w="34925" algn="ctr">
            <a:solidFill>
              <a:srgbClr val="FFCC99"/>
            </a:solidFill>
            <a:round/>
            <a:headEnd/>
            <a:tailEnd/>
          </a:ln>
          <a:effectLst>
            <a:outerShdw dist="17961" dir="2700000" algn="ctr" rotWithShape="0">
              <a:schemeClr val="tx1">
                <a:alpha val="50000"/>
              </a:schemeClr>
            </a:outerShdw>
          </a:effectLst>
        </p:spPr>
        <p:txBody>
          <a:bodyPr wrap="none" anchor="ctr">
            <a:spAutoFit/>
          </a:bodyPr>
          <a:lstStyle/>
          <a:p>
            <a:pPr algn="ctr" rtl="1" eaLnBrk="1" hangingPunct="1"/>
            <a:r>
              <a:rPr lang="ar-EG" altLang="en-US" sz="3200" b="1" dirty="0">
                <a:solidFill>
                  <a:schemeClr val="bg1"/>
                </a:solidFill>
                <a:latin typeface="Times New Roman" pitchFamily="18" charset="0"/>
                <a:cs typeface="Times New Roman" pitchFamily="18" charset="0"/>
              </a:rPr>
              <a:t>مزامير </a:t>
            </a:r>
            <a:r>
              <a:rPr lang="ar-EG" altLang="en-US" sz="3200" b="1" dirty="0" err="1">
                <a:solidFill>
                  <a:schemeClr val="bg1"/>
                </a:solidFill>
                <a:latin typeface="Times New Roman" pitchFamily="18" charset="0"/>
                <a:cs typeface="Times New Roman" pitchFamily="18" charset="0"/>
              </a:rPr>
              <a:t>و</a:t>
            </a:r>
            <a:r>
              <a:rPr lang="ar-EG" altLang="en-US" sz="3200" b="1" dirty="0">
                <a:solidFill>
                  <a:schemeClr val="bg1"/>
                </a:solidFill>
                <a:latin typeface="Times New Roman" pitchFamily="18" charset="0"/>
                <a:cs typeface="Times New Roman" pitchFamily="18" charset="0"/>
              </a:rPr>
              <a:t> </a:t>
            </a:r>
            <a:r>
              <a:rPr lang="ar-EG" altLang="en-US" sz="3200" b="1" dirty="0" err="1" smtClean="0">
                <a:solidFill>
                  <a:schemeClr val="bg1"/>
                </a:solidFill>
                <a:latin typeface="Times New Roman" pitchFamily="18" charset="0"/>
                <a:cs typeface="Times New Roman" pitchFamily="18" charset="0"/>
              </a:rPr>
              <a:t>قداسات</a:t>
            </a:r>
            <a:endParaRPr lang="en-US" altLang="en-US" sz="3200" b="1" dirty="0" smtClean="0">
              <a:solidFill>
                <a:schemeClr val="bg1"/>
              </a:solidFill>
              <a:latin typeface="Times New Roman" pitchFamily="18" charset="0"/>
              <a:cs typeface="Times New Roman" pitchFamily="18" charset="0"/>
            </a:endParaRPr>
          </a:p>
          <a:p>
            <a:pPr algn="ctr" eaLnBrk="1" hangingPunct="1"/>
            <a:r>
              <a:rPr lang="en-US" altLang="en-US" sz="3200" b="1" dirty="0" smtClean="0">
                <a:solidFill>
                  <a:schemeClr val="bg1"/>
                </a:solidFill>
                <a:latin typeface="Times New Roman" pitchFamily="18" charset="0"/>
                <a:cs typeface="Times New Roman" pitchFamily="18" charset="0"/>
              </a:rPr>
              <a:t>Psalms and Liturgies</a:t>
            </a:r>
            <a:endParaRPr lang="en-US" altLang="en-US" sz="3200" b="1" dirty="0">
              <a:solidFill>
                <a:schemeClr val="bg1"/>
              </a:solidFill>
              <a:latin typeface="Times New Roman" pitchFamily="18" charset="0"/>
              <a:cs typeface="Times New Roman" pitchFamily="18" charset="0"/>
            </a:endParaRPr>
          </a:p>
        </p:txBody>
      </p:sp>
      <p:sp>
        <p:nvSpPr>
          <p:cNvPr id="9" name="AutoShape 12"/>
          <p:cNvSpPr>
            <a:spLocks noChangeArrowheads="1"/>
          </p:cNvSpPr>
          <p:nvPr/>
        </p:nvSpPr>
        <p:spPr bwMode="auto">
          <a:xfrm>
            <a:off x="1526029" y="4308886"/>
            <a:ext cx="6396658" cy="1191816"/>
          </a:xfrm>
          <a:prstGeom prst="flowChartAlternateProcess">
            <a:avLst/>
          </a:prstGeom>
          <a:solidFill>
            <a:srgbClr val="3535A1">
              <a:alpha val="70195"/>
            </a:srgbClr>
          </a:solidFill>
          <a:ln w="34925" algn="ctr">
            <a:solidFill>
              <a:srgbClr val="FFCC99"/>
            </a:solidFill>
            <a:round/>
            <a:headEnd/>
            <a:tailEnd/>
          </a:ln>
          <a:effectLst>
            <a:outerShdw dist="17961" dir="2700000" algn="ctr" rotWithShape="0">
              <a:schemeClr val="tx1">
                <a:alpha val="50000"/>
              </a:schemeClr>
            </a:outerShdw>
          </a:effectLst>
        </p:spPr>
        <p:txBody>
          <a:bodyPr wrap="none" anchor="ctr">
            <a:spAutoFit/>
          </a:bodyPr>
          <a:lstStyle/>
          <a:p>
            <a:pPr algn="ctr" rtl="1" eaLnBrk="1" hangingPunct="1"/>
            <a:r>
              <a:rPr lang="ar-EG" altLang="en-US" sz="3200" b="1" dirty="0">
                <a:solidFill>
                  <a:schemeClr val="bg1"/>
                </a:solidFill>
                <a:latin typeface="Times New Roman" pitchFamily="18" charset="0"/>
                <a:cs typeface="Times New Roman" pitchFamily="18" charset="0"/>
              </a:rPr>
              <a:t>الشبع بكلمة </a:t>
            </a:r>
            <a:r>
              <a:rPr lang="ar-EG" altLang="en-US" sz="3200" b="1" dirty="0" smtClean="0">
                <a:solidFill>
                  <a:schemeClr val="bg1"/>
                </a:solidFill>
                <a:latin typeface="Times New Roman" pitchFamily="18" charset="0"/>
                <a:cs typeface="Times New Roman" pitchFamily="18" charset="0"/>
              </a:rPr>
              <a:t>الله</a:t>
            </a:r>
            <a:endParaRPr lang="en-US" altLang="en-US" sz="3200" b="1" dirty="0" smtClean="0">
              <a:solidFill>
                <a:schemeClr val="bg1"/>
              </a:solidFill>
              <a:latin typeface="Times New Roman" pitchFamily="18" charset="0"/>
              <a:cs typeface="Times New Roman" pitchFamily="18" charset="0"/>
            </a:endParaRPr>
          </a:p>
          <a:p>
            <a:pPr algn="ctr" eaLnBrk="1" hangingPunct="1"/>
            <a:r>
              <a:rPr lang="en-US" altLang="en-US" sz="3200" b="1" dirty="0" smtClean="0">
                <a:solidFill>
                  <a:schemeClr val="bg1"/>
                </a:solidFill>
                <a:latin typeface="Times New Roman" pitchFamily="18" charset="0"/>
                <a:cs typeface="Times New Roman" pitchFamily="18" charset="0"/>
              </a:rPr>
              <a:t>Getting filled with the </a:t>
            </a:r>
            <a:r>
              <a:rPr lang="en-US" altLang="en-US" sz="3200" b="1" dirty="0" smtClean="0">
                <a:solidFill>
                  <a:schemeClr val="bg1"/>
                </a:solidFill>
                <a:latin typeface="Times New Roman" pitchFamily="18" charset="0"/>
                <a:cs typeface="Times New Roman" pitchFamily="18" charset="0"/>
              </a:rPr>
              <a:t>word of God</a:t>
            </a:r>
            <a:endParaRPr lang="en-US" altLang="en-US" sz="3200" b="1" dirty="0">
              <a:solidFill>
                <a:schemeClr val="bg1"/>
              </a:solidFill>
              <a:latin typeface="Times New Roman" pitchFamily="18" charset="0"/>
              <a:cs typeface="Times New Roman" pitchFamily="18" charset="0"/>
            </a:endParaRPr>
          </a:p>
        </p:txBody>
      </p:sp>
      <p:sp>
        <p:nvSpPr>
          <p:cNvPr id="10" name="AutoShape 12"/>
          <p:cNvSpPr>
            <a:spLocks noChangeArrowheads="1"/>
          </p:cNvSpPr>
          <p:nvPr/>
        </p:nvSpPr>
        <p:spPr bwMode="auto">
          <a:xfrm>
            <a:off x="1894910" y="5594770"/>
            <a:ext cx="5588636" cy="1191816"/>
          </a:xfrm>
          <a:prstGeom prst="flowChartAlternateProcess">
            <a:avLst/>
          </a:prstGeom>
          <a:solidFill>
            <a:srgbClr val="588824">
              <a:alpha val="70195"/>
            </a:srgbClr>
          </a:solidFill>
          <a:ln w="34925" algn="ctr">
            <a:solidFill>
              <a:srgbClr val="FFCC99"/>
            </a:solidFill>
            <a:round/>
            <a:headEnd/>
            <a:tailEnd/>
          </a:ln>
          <a:effectLst>
            <a:outerShdw dist="17961" dir="2700000" algn="ctr" rotWithShape="0">
              <a:schemeClr val="tx1">
                <a:alpha val="50000"/>
              </a:schemeClr>
            </a:outerShdw>
          </a:effectLst>
        </p:spPr>
        <p:txBody>
          <a:bodyPr wrap="none" anchor="ctr">
            <a:spAutoFit/>
          </a:bodyPr>
          <a:lstStyle/>
          <a:p>
            <a:pPr algn="ctr" rtl="1" eaLnBrk="1" hangingPunct="1"/>
            <a:r>
              <a:rPr lang="ar-EG" altLang="en-US" sz="3200" b="1" dirty="0">
                <a:solidFill>
                  <a:schemeClr val="bg1"/>
                </a:solidFill>
                <a:latin typeface="Times New Roman" pitchFamily="18" charset="0"/>
                <a:cs typeface="Times New Roman" pitchFamily="18" charset="0"/>
              </a:rPr>
              <a:t>المستشفى </a:t>
            </a:r>
            <a:r>
              <a:rPr lang="ar-EG" altLang="en-US" sz="3200" b="1" dirty="0" smtClean="0">
                <a:solidFill>
                  <a:schemeClr val="bg1"/>
                </a:solidFill>
                <a:latin typeface="Times New Roman" pitchFamily="18" charset="0"/>
                <a:cs typeface="Times New Roman" pitchFamily="18" charset="0"/>
              </a:rPr>
              <a:t>وليست </a:t>
            </a:r>
            <a:r>
              <a:rPr lang="ar-EG" altLang="en-US" sz="3200" b="1" dirty="0" smtClean="0">
                <a:solidFill>
                  <a:schemeClr val="bg1"/>
                </a:solidFill>
                <a:latin typeface="Times New Roman" pitchFamily="18" charset="0"/>
                <a:cs typeface="Times New Roman" pitchFamily="18" charset="0"/>
              </a:rPr>
              <a:t>المحكمة</a:t>
            </a:r>
            <a:endParaRPr lang="en-US" altLang="en-US" sz="3200" b="1" dirty="0" smtClean="0">
              <a:solidFill>
                <a:schemeClr val="bg1"/>
              </a:solidFill>
              <a:latin typeface="Times New Roman" pitchFamily="18" charset="0"/>
              <a:cs typeface="Times New Roman" pitchFamily="18" charset="0"/>
            </a:endParaRPr>
          </a:p>
          <a:p>
            <a:pPr algn="ctr" eaLnBrk="1" hangingPunct="1"/>
            <a:r>
              <a:rPr lang="en-US" altLang="en-US" sz="3200" b="1" dirty="0" smtClean="0">
                <a:solidFill>
                  <a:schemeClr val="bg1"/>
                </a:solidFill>
                <a:latin typeface="Times New Roman" pitchFamily="18" charset="0"/>
                <a:cs typeface="Times New Roman" pitchFamily="18" charset="0"/>
              </a:rPr>
              <a:t>The hospital </a:t>
            </a:r>
            <a:r>
              <a:rPr lang="en-US" altLang="en-US" sz="3200" b="1" dirty="0" smtClean="0">
                <a:solidFill>
                  <a:schemeClr val="bg1"/>
                </a:solidFill>
                <a:latin typeface="Times New Roman" pitchFamily="18" charset="0"/>
                <a:cs typeface="Times New Roman" pitchFamily="18" charset="0"/>
              </a:rPr>
              <a:t>and not the court</a:t>
            </a:r>
            <a:endParaRPr lang="en-US" altLang="en-US"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ppt_x</p:attrName>
                                        </p:attrNameLst>
                                      </p:cBhvr>
                                      <p:tavLst>
                                        <p:tav tm="0">
                                          <p:val>
                                            <p:fltVal val="0.5"/>
                                          </p:val>
                                        </p:tav>
                                        <p:tav tm="100000">
                                          <p:val>
                                            <p:strVal val="#ppt_x"/>
                                          </p:val>
                                        </p:tav>
                                      </p:tavLst>
                                    </p:anim>
                                    <p:anim calcmode="lin" valueType="num">
                                      <p:cBhvr>
                                        <p:cTn id="10"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 calcmode="lin" valueType="num">
                                      <p:cBhvr>
                                        <p:cTn id="17" dur="500" fill="hold"/>
                                        <p:tgtEl>
                                          <p:spTgt spid="7"/>
                                        </p:tgtEl>
                                        <p:attrNameLst>
                                          <p:attrName>ppt_x</p:attrName>
                                        </p:attrNameLst>
                                      </p:cBhvr>
                                      <p:tavLst>
                                        <p:tav tm="0">
                                          <p:val>
                                            <p:fltVal val="0.5"/>
                                          </p:val>
                                        </p:tav>
                                        <p:tav tm="100000">
                                          <p:val>
                                            <p:strVal val="#ppt_x"/>
                                          </p:val>
                                        </p:tav>
                                      </p:tavLst>
                                    </p:anim>
                                    <p:anim calcmode="lin" valueType="num">
                                      <p:cBhvr>
                                        <p:cTn id="18" dur="500" fill="hold"/>
                                        <p:tgtEl>
                                          <p:spTgt spid="7"/>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 calcmode="lin" valueType="num">
                                      <p:cBhvr>
                                        <p:cTn id="25" dur="500" fill="hold"/>
                                        <p:tgtEl>
                                          <p:spTgt spid="8"/>
                                        </p:tgtEl>
                                        <p:attrNameLst>
                                          <p:attrName>ppt_x</p:attrName>
                                        </p:attrNameLst>
                                      </p:cBhvr>
                                      <p:tavLst>
                                        <p:tav tm="0">
                                          <p:val>
                                            <p:fltVal val="0.5"/>
                                          </p:val>
                                        </p:tav>
                                        <p:tav tm="100000">
                                          <p:val>
                                            <p:strVal val="#ppt_x"/>
                                          </p:val>
                                        </p:tav>
                                      </p:tavLst>
                                    </p:anim>
                                    <p:anim calcmode="lin" valueType="num">
                                      <p:cBhvr>
                                        <p:cTn id="26" dur="500" fill="hold"/>
                                        <p:tgtEl>
                                          <p:spTgt spid="8"/>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 calcmode="lin" valueType="num">
                                      <p:cBhvr>
                                        <p:cTn id="33" dur="500" fill="hold"/>
                                        <p:tgtEl>
                                          <p:spTgt spid="9"/>
                                        </p:tgtEl>
                                        <p:attrNameLst>
                                          <p:attrName>ppt_x</p:attrName>
                                        </p:attrNameLst>
                                      </p:cBhvr>
                                      <p:tavLst>
                                        <p:tav tm="0">
                                          <p:val>
                                            <p:fltVal val="0.5"/>
                                          </p:val>
                                        </p:tav>
                                        <p:tav tm="100000">
                                          <p:val>
                                            <p:strVal val="#ppt_x"/>
                                          </p:val>
                                        </p:tav>
                                      </p:tavLst>
                                    </p:anim>
                                    <p:anim calcmode="lin" valueType="num">
                                      <p:cBhvr>
                                        <p:cTn id="34" dur="500" fill="hold"/>
                                        <p:tgtEl>
                                          <p:spTgt spid="9"/>
                                        </p:tgtEl>
                                        <p:attrNameLst>
                                          <p:attrName>ppt_y</p:attrName>
                                        </p:attrNameLst>
                                      </p:cBhvr>
                                      <p:tavLst>
                                        <p:tav tm="0">
                                          <p:val>
                                            <p:fltVal val="0.5"/>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 calcmode="lin" valueType="num">
                                      <p:cBhvr>
                                        <p:cTn id="41" dur="500" fill="hold"/>
                                        <p:tgtEl>
                                          <p:spTgt spid="10"/>
                                        </p:tgtEl>
                                        <p:attrNameLst>
                                          <p:attrName>ppt_x</p:attrName>
                                        </p:attrNameLst>
                                      </p:cBhvr>
                                      <p:tavLst>
                                        <p:tav tm="0">
                                          <p:val>
                                            <p:fltVal val="0.5"/>
                                          </p:val>
                                        </p:tav>
                                        <p:tav tm="100000">
                                          <p:val>
                                            <p:strVal val="#ppt_x"/>
                                          </p:val>
                                        </p:tav>
                                      </p:tavLst>
                                    </p:anim>
                                    <p:anim calcmode="lin" valueType="num">
                                      <p:cBhvr>
                                        <p:cTn id="42" dur="500" fill="hold"/>
                                        <p:tgtEl>
                                          <p:spTgt spid="1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7" grpId="0" animBg="1" autoUpdateAnimBg="0"/>
      <p:bldP spid="8" grpId="0" animBg="1" autoUpdateAnimBg="0"/>
      <p:bldP spid="9" grpId="0" animBg="1" autoUpdateAnimBg="0"/>
      <p:bldP spid="10"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p:cNvPicPr>
          <p:nvPr/>
        </p:nvPicPr>
        <p:blipFill>
          <a:blip r:embed="rId2"/>
          <a:srcRect/>
          <a:stretch>
            <a:fillRect/>
          </a:stretch>
        </p:blipFill>
        <p:spPr bwMode="auto">
          <a:xfrm>
            <a:off x="0" y="4763"/>
            <a:ext cx="9144000" cy="6853237"/>
          </a:xfrm>
          <a:prstGeom prst="rect">
            <a:avLst/>
          </a:prstGeom>
          <a:noFill/>
          <a:ln w="9525">
            <a:noFill/>
            <a:miter lim="800000"/>
            <a:headEnd/>
            <a:tailEnd/>
          </a:ln>
        </p:spPr>
      </p:pic>
      <p:sp>
        <p:nvSpPr>
          <p:cNvPr id="6152" name="AutoShape 8"/>
          <p:cNvSpPr>
            <a:spLocks noChangeArrowheads="1"/>
          </p:cNvSpPr>
          <p:nvPr/>
        </p:nvSpPr>
        <p:spPr bwMode="auto">
          <a:xfrm>
            <a:off x="1115616" y="141640"/>
            <a:ext cx="7884367" cy="2207240"/>
          </a:xfrm>
          <a:prstGeom prst="teardrop">
            <a:avLst/>
          </a:prstGeom>
          <a:solidFill>
            <a:srgbClr val="1C2C2A">
              <a:alpha val="69804"/>
            </a:srgbClr>
          </a:solidFill>
          <a:ln w="28575">
            <a:solidFill>
              <a:srgbClr val="CCECFF"/>
            </a:solidFill>
            <a:round/>
            <a:headEnd/>
            <a:tailEnd/>
          </a:ln>
        </p:spPr>
        <p:txBody>
          <a:bodyPr wrap="square" anchor="ctr">
            <a:spAutoFit/>
          </a:bodyPr>
          <a:lstStyle/>
          <a:p>
            <a:pPr algn="ctr" rtl="1" eaLnBrk="1" hangingPunct="1">
              <a:defRPr/>
            </a:pPr>
            <a:r>
              <a:rPr lang="ar-EG" sz="3200" b="1" dirty="0" smtClean="0">
                <a:solidFill>
                  <a:schemeClr val="bg1"/>
                </a:solidFill>
                <a:latin typeface="Times New Roman" pitchFamily="18" charset="0"/>
                <a:cs typeface="Times New Roman" pitchFamily="18" charset="0"/>
              </a:rPr>
              <a:t>مرض الشهوات ( الإدمان المسيطر )</a:t>
            </a:r>
            <a:endParaRPr lang="en-US" sz="3200" b="1" dirty="0" smtClean="0">
              <a:solidFill>
                <a:schemeClr val="bg1"/>
              </a:solidFill>
              <a:latin typeface="Times New Roman" pitchFamily="18" charset="0"/>
              <a:cs typeface="Times New Roman" pitchFamily="18" charset="0"/>
            </a:endParaRPr>
          </a:p>
          <a:p>
            <a:pPr algn="ctr" eaLnBrk="1" hangingPunct="1">
              <a:defRPr/>
            </a:pPr>
            <a:r>
              <a:rPr lang="en-US" sz="3200" b="1" dirty="0" smtClean="0">
                <a:solidFill>
                  <a:schemeClr val="bg1"/>
                </a:solidFill>
                <a:latin typeface="Times New Roman" pitchFamily="18" charset="0"/>
                <a:cs typeface="Times New Roman" pitchFamily="18" charset="0"/>
              </a:rPr>
              <a:t>The sickness of Lusts</a:t>
            </a:r>
          </a:p>
          <a:p>
            <a:pPr algn="ctr" eaLnBrk="1" hangingPunct="1">
              <a:defRPr/>
            </a:pPr>
            <a:r>
              <a:rPr lang="en-US" sz="3200" b="1" dirty="0" smtClean="0">
                <a:solidFill>
                  <a:schemeClr val="bg1"/>
                </a:solidFill>
                <a:latin typeface="Times New Roman" pitchFamily="18" charset="0"/>
                <a:cs typeface="Times New Roman" pitchFamily="18" charset="0"/>
              </a:rPr>
              <a:t>(A dominating addiction)</a:t>
            </a:r>
            <a:endParaRPr lang="en-US" sz="3200" b="1" dirty="0">
              <a:solidFill>
                <a:schemeClr val="bg1"/>
              </a:solidFill>
              <a:latin typeface="Times New Roman" pitchFamily="18" charset="0"/>
              <a:cs typeface="Times New Roman" pitchFamily="18" charset="0"/>
            </a:endParaRPr>
          </a:p>
        </p:txBody>
      </p:sp>
      <p:sp>
        <p:nvSpPr>
          <p:cNvPr id="6" name="AutoShape 12"/>
          <p:cNvSpPr>
            <a:spLocks noChangeArrowheads="1"/>
          </p:cNvSpPr>
          <p:nvPr/>
        </p:nvSpPr>
        <p:spPr bwMode="auto">
          <a:xfrm>
            <a:off x="508432" y="2223383"/>
            <a:ext cx="8223213" cy="1349633"/>
          </a:xfrm>
          <a:prstGeom prst="doubleWave">
            <a:avLst>
              <a:gd name="adj1" fmla="val 6250"/>
              <a:gd name="adj2" fmla="val 0"/>
            </a:avLst>
          </a:prstGeom>
          <a:solidFill>
            <a:srgbClr val="990033">
              <a:alpha val="70195"/>
            </a:srgbClr>
          </a:solidFill>
          <a:ln w="34925" algn="ctr">
            <a:solidFill>
              <a:srgbClr val="FFCC99"/>
            </a:solidFill>
            <a:round/>
            <a:headEnd/>
            <a:tailEnd/>
          </a:ln>
          <a:effectLst>
            <a:outerShdw dist="17961" dir="2700000" algn="ctr" rotWithShape="0">
              <a:schemeClr val="tx1">
                <a:alpha val="50000"/>
              </a:schemeClr>
            </a:outerShdw>
          </a:effectLst>
        </p:spPr>
        <p:txBody>
          <a:bodyPr wrap="none" anchor="ctr">
            <a:spAutoFit/>
          </a:bodyPr>
          <a:lstStyle/>
          <a:p>
            <a:pPr algn="ctr" rtl="1" eaLnBrk="1" hangingPunct="1"/>
            <a:r>
              <a:rPr lang="ar-EG" altLang="en-US" sz="3000" b="1" dirty="0">
                <a:solidFill>
                  <a:schemeClr val="bg1"/>
                </a:solidFill>
                <a:latin typeface="Times New Roman" pitchFamily="18" charset="0"/>
                <a:cs typeface="Times New Roman" pitchFamily="18" charset="0"/>
              </a:rPr>
              <a:t>شهوة العين ( تملك – إقتناء – طمع </a:t>
            </a:r>
            <a:r>
              <a:rPr lang="ar-EG" altLang="en-US" sz="3000" b="1" dirty="0" smtClean="0">
                <a:solidFill>
                  <a:schemeClr val="bg1"/>
                </a:solidFill>
                <a:latin typeface="Times New Roman" pitchFamily="18" charset="0"/>
                <a:cs typeface="Times New Roman" pitchFamily="18" charset="0"/>
              </a:rPr>
              <a:t>)</a:t>
            </a:r>
            <a:endParaRPr lang="en-US" altLang="en-US" sz="3000" b="1" dirty="0" smtClean="0">
              <a:solidFill>
                <a:schemeClr val="bg1"/>
              </a:solidFill>
              <a:latin typeface="Times New Roman" pitchFamily="18" charset="0"/>
              <a:cs typeface="Times New Roman" pitchFamily="18" charset="0"/>
            </a:endParaRPr>
          </a:p>
          <a:p>
            <a:pPr algn="ctr" eaLnBrk="1" hangingPunct="1"/>
            <a:r>
              <a:rPr lang="en-US" altLang="en-US" sz="3000" b="1" dirty="0">
                <a:solidFill>
                  <a:schemeClr val="bg1"/>
                </a:solidFill>
                <a:latin typeface="Times New Roman" pitchFamily="18" charset="0"/>
                <a:cs typeface="Times New Roman" pitchFamily="18" charset="0"/>
              </a:rPr>
              <a:t>L</a:t>
            </a:r>
            <a:r>
              <a:rPr lang="en-US" altLang="en-US" sz="3000" b="1" dirty="0" smtClean="0">
                <a:solidFill>
                  <a:schemeClr val="bg1"/>
                </a:solidFill>
                <a:latin typeface="Times New Roman" pitchFamily="18" charset="0"/>
                <a:cs typeface="Times New Roman" pitchFamily="18" charset="0"/>
              </a:rPr>
              <a:t>ust of the eye (Ownership – possession – greed )</a:t>
            </a:r>
            <a:endParaRPr lang="en-US" altLang="en-US" sz="3000" b="1" dirty="0">
              <a:solidFill>
                <a:schemeClr val="bg1"/>
              </a:solidFill>
              <a:latin typeface="Times New Roman" pitchFamily="18" charset="0"/>
              <a:cs typeface="Times New Roman" pitchFamily="18" charset="0"/>
            </a:endParaRPr>
          </a:p>
        </p:txBody>
      </p:sp>
      <p:sp>
        <p:nvSpPr>
          <p:cNvPr id="7" name="AutoShape 12"/>
          <p:cNvSpPr>
            <a:spLocks noChangeArrowheads="1"/>
          </p:cNvSpPr>
          <p:nvPr/>
        </p:nvSpPr>
        <p:spPr bwMode="auto">
          <a:xfrm>
            <a:off x="240418" y="3519527"/>
            <a:ext cx="8712257" cy="1349633"/>
          </a:xfrm>
          <a:prstGeom prst="doubleWave">
            <a:avLst>
              <a:gd name="adj1" fmla="val 6250"/>
              <a:gd name="adj2" fmla="val 0"/>
            </a:avLst>
          </a:prstGeom>
          <a:solidFill>
            <a:srgbClr val="3E0015">
              <a:alpha val="69803"/>
            </a:srgbClr>
          </a:solidFill>
          <a:ln w="34925" algn="ctr">
            <a:solidFill>
              <a:srgbClr val="FFCC99"/>
            </a:solidFill>
            <a:round/>
            <a:headEnd/>
            <a:tailEnd/>
          </a:ln>
          <a:effectLst>
            <a:outerShdw dist="17961" dir="2700000" algn="ctr" rotWithShape="0">
              <a:schemeClr val="tx1">
                <a:alpha val="50000"/>
              </a:schemeClr>
            </a:outerShdw>
          </a:effectLst>
        </p:spPr>
        <p:txBody>
          <a:bodyPr wrap="none" anchor="ctr">
            <a:spAutoFit/>
          </a:bodyPr>
          <a:lstStyle/>
          <a:p>
            <a:pPr algn="ctr" rtl="1" eaLnBrk="1" hangingPunct="1"/>
            <a:r>
              <a:rPr lang="ar-EG" altLang="en-US" sz="3000" b="1" dirty="0">
                <a:solidFill>
                  <a:schemeClr val="bg1"/>
                </a:solidFill>
                <a:latin typeface="Times New Roman" pitchFamily="18" charset="0"/>
                <a:cs typeface="Times New Roman" pitchFamily="18" charset="0"/>
              </a:rPr>
              <a:t>شهوة الجسد ( أكل – شرب – زنا ... </a:t>
            </a:r>
            <a:r>
              <a:rPr lang="ar-EG" altLang="en-US" sz="3000" b="1" dirty="0" smtClean="0">
                <a:solidFill>
                  <a:schemeClr val="bg1"/>
                </a:solidFill>
                <a:latin typeface="Times New Roman" pitchFamily="18" charset="0"/>
                <a:cs typeface="Times New Roman" pitchFamily="18" charset="0"/>
              </a:rPr>
              <a:t>)</a:t>
            </a:r>
            <a:endParaRPr lang="en-US" altLang="en-US" sz="3000" b="1" dirty="0" smtClean="0">
              <a:solidFill>
                <a:schemeClr val="bg1"/>
              </a:solidFill>
              <a:latin typeface="Times New Roman" pitchFamily="18" charset="0"/>
              <a:cs typeface="Times New Roman" pitchFamily="18" charset="0"/>
            </a:endParaRPr>
          </a:p>
          <a:p>
            <a:pPr algn="ctr" eaLnBrk="1" hangingPunct="1"/>
            <a:r>
              <a:rPr lang="en-US" altLang="en-US" sz="3000" b="1" dirty="0" smtClean="0">
                <a:solidFill>
                  <a:schemeClr val="bg1"/>
                </a:solidFill>
                <a:latin typeface="Times New Roman" pitchFamily="18" charset="0"/>
                <a:cs typeface="Times New Roman" pitchFamily="18" charset="0"/>
              </a:rPr>
              <a:t>Lust of the flesh ( eating – drinking – Adultery … ) </a:t>
            </a:r>
            <a:endParaRPr lang="en-US" altLang="en-US" sz="3000" b="1" dirty="0">
              <a:solidFill>
                <a:schemeClr val="bg1"/>
              </a:solidFill>
              <a:latin typeface="Times New Roman" pitchFamily="18" charset="0"/>
              <a:cs typeface="Times New Roman" pitchFamily="18" charset="0"/>
            </a:endParaRPr>
          </a:p>
        </p:txBody>
      </p:sp>
      <p:sp>
        <p:nvSpPr>
          <p:cNvPr id="9" name="AutoShape 12"/>
          <p:cNvSpPr>
            <a:spLocks noChangeArrowheads="1"/>
          </p:cNvSpPr>
          <p:nvPr/>
        </p:nvSpPr>
        <p:spPr bwMode="auto">
          <a:xfrm>
            <a:off x="107504" y="4850273"/>
            <a:ext cx="8929718" cy="1963103"/>
          </a:xfrm>
          <a:prstGeom prst="doubleWave">
            <a:avLst>
              <a:gd name="adj1" fmla="val 6250"/>
              <a:gd name="adj2" fmla="val 0"/>
            </a:avLst>
          </a:prstGeom>
          <a:solidFill>
            <a:srgbClr val="924900">
              <a:alpha val="69803"/>
            </a:srgbClr>
          </a:solidFill>
          <a:ln w="34925" algn="ctr">
            <a:solidFill>
              <a:srgbClr val="FFCC99"/>
            </a:solidFill>
            <a:round/>
            <a:headEnd/>
            <a:tailEnd/>
          </a:ln>
          <a:effectLst>
            <a:outerShdw dist="17961" dir="2700000" algn="ctr" rotWithShape="0">
              <a:schemeClr val="tx1">
                <a:alpha val="50000"/>
              </a:schemeClr>
            </a:outerShdw>
          </a:effectLst>
        </p:spPr>
        <p:txBody>
          <a:bodyPr wrap="square" anchor="ctr">
            <a:spAutoFit/>
          </a:bodyPr>
          <a:lstStyle/>
          <a:p>
            <a:pPr algn="ctr" rtl="1" eaLnBrk="1" hangingPunct="1"/>
            <a:r>
              <a:rPr lang="ar-EG" altLang="en-US" sz="3000" b="1" dirty="0">
                <a:solidFill>
                  <a:schemeClr val="bg1"/>
                </a:solidFill>
                <a:latin typeface="Times New Roman" pitchFamily="18" charset="0"/>
                <a:cs typeface="Times New Roman" pitchFamily="18" charset="0"/>
              </a:rPr>
              <a:t>تعظم المعيشة </a:t>
            </a:r>
            <a:r>
              <a:rPr lang="ar-EG" altLang="en-US" sz="3000" b="1" dirty="0" smtClean="0">
                <a:solidFill>
                  <a:schemeClr val="bg1"/>
                </a:solidFill>
                <a:latin typeface="Times New Roman" pitchFamily="18" charset="0"/>
                <a:cs typeface="Times New Roman" pitchFamily="18" charset="0"/>
              </a:rPr>
              <a:t>( </a:t>
            </a:r>
            <a:r>
              <a:rPr lang="ar-EG" altLang="en-US" sz="3000" b="1" dirty="0">
                <a:solidFill>
                  <a:schemeClr val="bg1"/>
                </a:solidFill>
                <a:latin typeface="Times New Roman" pitchFamily="18" charset="0"/>
                <a:cs typeface="Times New Roman" pitchFamily="18" charset="0"/>
              </a:rPr>
              <a:t>الكبرياء – الغرور – الكرامة – من الأعظم</a:t>
            </a:r>
            <a:r>
              <a:rPr lang="ar-EG" altLang="en-US" sz="3000" b="1" dirty="0" smtClean="0">
                <a:solidFill>
                  <a:schemeClr val="bg1"/>
                </a:solidFill>
                <a:latin typeface="Times New Roman" pitchFamily="18" charset="0"/>
                <a:cs typeface="Times New Roman" pitchFamily="18" charset="0"/>
              </a:rPr>
              <a:t>؟</a:t>
            </a:r>
            <a:endParaRPr lang="en-US" altLang="en-US" sz="3000" b="1" dirty="0" smtClean="0">
              <a:solidFill>
                <a:schemeClr val="bg1"/>
              </a:solidFill>
              <a:latin typeface="Times New Roman" pitchFamily="18" charset="0"/>
              <a:cs typeface="Times New Roman" pitchFamily="18" charset="0"/>
            </a:endParaRPr>
          </a:p>
          <a:p>
            <a:pPr algn="ctr" eaLnBrk="1" hangingPunct="1"/>
            <a:r>
              <a:rPr lang="en-US" altLang="en-US" sz="3000" b="1" dirty="0" smtClean="0">
                <a:solidFill>
                  <a:schemeClr val="bg1"/>
                </a:solidFill>
                <a:latin typeface="Times New Roman" pitchFamily="18" charset="0"/>
                <a:cs typeface="Times New Roman" pitchFamily="18" charset="0"/>
              </a:rPr>
              <a:t>Luxurious sort of living</a:t>
            </a:r>
          </a:p>
          <a:p>
            <a:pPr algn="ctr" eaLnBrk="1" hangingPunct="1"/>
            <a:r>
              <a:rPr lang="en-US" altLang="en-US" sz="3000" b="1" dirty="0" smtClean="0">
                <a:solidFill>
                  <a:schemeClr val="bg1"/>
                </a:solidFill>
                <a:latin typeface="Times New Roman" pitchFamily="18" charset="0"/>
                <a:cs typeface="Times New Roman" pitchFamily="18" charset="0"/>
              </a:rPr>
              <a:t> (Pride – Vanity – Dignity - Who is the greatest?</a:t>
            </a:r>
            <a:endParaRPr lang="en-US" altLang="en-US" sz="30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anim calcmode="lin" valueType="num">
                                      <p:cBhvr>
                                        <p:cTn id="7" dur="500" fill="hold"/>
                                        <p:tgtEl>
                                          <p:spTgt spid="6152"/>
                                        </p:tgtEl>
                                        <p:attrNameLst>
                                          <p:attrName>ppt_w</p:attrName>
                                        </p:attrNameLst>
                                      </p:cBhvr>
                                      <p:tavLst>
                                        <p:tav tm="0">
                                          <p:val>
                                            <p:fltVal val="0"/>
                                          </p:val>
                                        </p:tav>
                                        <p:tav tm="100000">
                                          <p:val>
                                            <p:strVal val="#ppt_w"/>
                                          </p:val>
                                        </p:tav>
                                      </p:tavLst>
                                    </p:anim>
                                    <p:anim calcmode="lin" valueType="num">
                                      <p:cBhvr>
                                        <p:cTn id="8" dur="500" fill="hold"/>
                                        <p:tgtEl>
                                          <p:spTgt spid="6152"/>
                                        </p:tgtEl>
                                        <p:attrNameLst>
                                          <p:attrName>ppt_h</p:attrName>
                                        </p:attrNameLst>
                                      </p:cBhvr>
                                      <p:tavLst>
                                        <p:tav tm="0">
                                          <p:val>
                                            <p:fltVal val="0"/>
                                          </p:val>
                                        </p:tav>
                                        <p:tav tm="100000">
                                          <p:val>
                                            <p:strVal val="#ppt_h"/>
                                          </p:val>
                                        </p:tav>
                                      </p:tavLst>
                                    </p:anim>
                                    <p:anim calcmode="lin" valueType="num">
                                      <p:cBhvr>
                                        <p:cTn id="9" dur="500" fill="hold"/>
                                        <p:tgtEl>
                                          <p:spTgt spid="6152"/>
                                        </p:tgtEl>
                                        <p:attrNameLst>
                                          <p:attrName>ppt_x</p:attrName>
                                        </p:attrNameLst>
                                      </p:cBhvr>
                                      <p:tavLst>
                                        <p:tav tm="0">
                                          <p:val>
                                            <p:fltVal val="0.5"/>
                                          </p:val>
                                        </p:tav>
                                        <p:tav tm="100000">
                                          <p:val>
                                            <p:strVal val="#ppt_x"/>
                                          </p:val>
                                        </p:tav>
                                      </p:tavLst>
                                    </p:anim>
                                    <p:anim calcmode="lin" valueType="num">
                                      <p:cBhvr>
                                        <p:cTn id="10" dur="500" fill="hold"/>
                                        <p:tgtEl>
                                          <p:spTgt spid="6152"/>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 calcmode="lin" valueType="num">
                                      <p:cBhvr>
                                        <p:cTn id="17" dur="500" fill="hold"/>
                                        <p:tgtEl>
                                          <p:spTgt spid="6"/>
                                        </p:tgtEl>
                                        <p:attrNameLst>
                                          <p:attrName>ppt_x</p:attrName>
                                        </p:attrNameLst>
                                      </p:cBhvr>
                                      <p:tavLst>
                                        <p:tav tm="0">
                                          <p:val>
                                            <p:fltVal val="0.5"/>
                                          </p:val>
                                        </p:tav>
                                        <p:tav tm="100000">
                                          <p:val>
                                            <p:strVal val="#ppt_x"/>
                                          </p:val>
                                        </p:tav>
                                      </p:tavLst>
                                    </p:anim>
                                    <p:anim calcmode="lin" valueType="num">
                                      <p:cBhvr>
                                        <p:cTn id="18"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 calcmode="lin" valueType="num">
                                      <p:cBhvr>
                                        <p:cTn id="25" dur="500" fill="hold"/>
                                        <p:tgtEl>
                                          <p:spTgt spid="7"/>
                                        </p:tgtEl>
                                        <p:attrNameLst>
                                          <p:attrName>ppt_x</p:attrName>
                                        </p:attrNameLst>
                                      </p:cBhvr>
                                      <p:tavLst>
                                        <p:tav tm="0">
                                          <p:val>
                                            <p:fltVal val="0.5"/>
                                          </p:val>
                                        </p:tav>
                                        <p:tav tm="100000">
                                          <p:val>
                                            <p:strVal val="#ppt_x"/>
                                          </p:val>
                                        </p:tav>
                                      </p:tavLst>
                                    </p:anim>
                                    <p:anim calcmode="lin" valueType="num">
                                      <p:cBhvr>
                                        <p:cTn id="26" dur="500" fill="hold"/>
                                        <p:tgtEl>
                                          <p:spTgt spid="7"/>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 calcmode="lin" valueType="num">
                                      <p:cBhvr>
                                        <p:cTn id="33" dur="500" fill="hold"/>
                                        <p:tgtEl>
                                          <p:spTgt spid="9"/>
                                        </p:tgtEl>
                                        <p:attrNameLst>
                                          <p:attrName>ppt_x</p:attrName>
                                        </p:attrNameLst>
                                      </p:cBhvr>
                                      <p:tavLst>
                                        <p:tav tm="0">
                                          <p:val>
                                            <p:fltVal val="0.5"/>
                                          </p:val>
                                        </p:tav>
                                        <p:tav tm="100000">
                                          <p:val>
                                            <p:strVal val="#ppt_x"/>
                                          </p:val>
                                        </p:tav>
                                      </p:tavLst>
                                    </p:anim>
                                    <p:anim calcmode="lin" valueType="num">
                                      <p:cBhvr>
                                        <p:cTn id="34"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animBg="1" autoUpdateAnimBg="0"/>
      <p:bldP spid="6" grpId="0" animBg="1" autoUpdateAnimBg="0"/>
      <p:bldP spid="7" grpId="0" animBg="1" autoUpdateAnimBg="0"/>
      <p:bldP spid="9"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152" name="AutoShape 8"/>
          <p:cNvSpPr>
            <a:spLocks noChangeArrowheads="1"/>
          </p:cNvSpPr>
          <p:nvPr/>
        </p:nvSpPr>
        <p:spPr bwMode="auto">
          <a:xfrm>
            <a:off x="2987824" y="138271"/>
            <a:ext cx="6013332" cy="1687890"/>
          </a:xfrm>
          <a:prstGeom prst="teardrop">
            <a:avLst/>
          </a:prstGeom>
          <a:solidFill>
            <a:srgbClr val="1C2C2A">
              <a:alpha val="69804"/>
            </a:srgbClr>
          </a:solidFill>
          <a:ln w="28575">
            <a:solidFill>
              <a:srgbClr val="CCECFF"/>
            </a:solidFill>
            <a:round/>
            <a:headEnd/>
            <a:tailEnd/>
          </a:ln>
        </p:spPr>
        <p:txBody>
          <a:bodyPr wrap="square" anchor="ctr">
            <a:spAutoFit/>
          </a:bodyPr>
          <a:lstStyle/>
          <a:p>
            <a:pPr algn="ctr" rtl="1" eaLnBrk="1" hangingPunct="1">
              <a:defRPr/>
            </a:pPr>
            <a:r>
              <a:rPr lang="ar-EG" sz="3600" b="1" dirty="0">
                <a:solidFill>
                  <a:schemeClr val="bg1"/>
                </a:solidFill>
                <a:latin typeface="Times New Roman" pitchFamily="18" charset="0"/>
                <a:cs typeface="Times New Roman" pitchFamily="18" charset="0"/>
              </a:rPr>
              <a:t>شهوات </a:t>
            </a:r>
            <a:r>
              <a:rPr lang="ar-EG" sz="3600" b="1" dirty="0" smtClean="0">
                <a:solidFill>
                  <a:schemeClr val="bg1"/>
                </a:solidFill>
                <a:latin typeface="Times New Roman" pitchFamily="18" charset="0"/>
                <a:cs typeface="Times New Roman" pitchFamily="18" charset="0"/>
              </a:rPr>
              <a:t>الابن الضال</a:t>
            </a:r>
            <a:endParaRPr lang="en-US" sz="3600" b="1" dirty="0" smtClean="0">
              <a:solidFill>
                <a:schemeClr val="bg1"/>
              </a:solidFill>
              <a:latin typeface="Times New Roman" pitchFamily="18" charset="0"/>
              <a:cs typeface="Times New Roman" pitchFamily="18" charset="0"/>
            </a:endParaRPr>
          </a:p>
          <a:p>
            <a:pPr algn="ctr" eaLnBrk="1" hangingPunct="1">
              <a:defRPr/>
            </a:pPr>
            <a:r>
              <a:rPr lang="en-US" sz="3600" b="1" dirty="0" smtClean="0">
                <a:solidFill>
                  <a:schemeClr val="bg1"/>
                </a:solidFill>
                <a:latin typeface="Times New Roman" pitchFamily="18" charset="0"/>
                <a:cs typeface="Times New Roman" pitchFamily="18" charset="0"/>
              </a:rPr>
              <a:t>Lusts of the lost son</a:t>
            </a:r>
            <a:endParaRPr lang="en-US" sz="3600" b="1" dirty="0">
              <a:solidFill>
                <a:schemeClr val="bg1"/>
              </a:solidFill>
              <a:latin typeface="Times New Roman" pitchFamily="18" charset="0"/>
              <a:cs typeface="Times New Roman" pitchFamily="18" charset="0"/>
            </a:endParaRPr>
          </a:p>
        </p:txBody>
      </p:sp>
      <p:sp>
        <p:nvSpPr>
          <p:cNvPr id="10" name="AutoShape 3">
            <a:hlinkClick r:id="" action="ppaction://hlinkshowjump?jump=firstslide" highlightClick="1"/>
          </p:cNvPr>
          <p:cNvSpPr>
            <a:spLocks noChangeArrowheads="1"/>
          </p:cNvSpPr>
          <p:nvPr/>
        </p:nvSpPr>
        <p:spPr bwMode="auto">
          <a:xfrm>
            <a:off x="5301290" y="2276872"/>
            <a:ext cx="3154004" cy="1259919"/>
          </a:xfrm>
          <a:prstGeom prst="flowChartAlternateProcess">
            <a:avLst/>
          </a:prstGeom>
          <a:solidFill>
            <a:srgbClr val="422100">
              <a:alpha val="69803"/>
            </a:srgbClr>
          </a:solidFill>
          <a:ln w="34925" algn="ctr">
            <a:solidFill>
              <a:srgbClr val="CCFFFF"/>
            </a:solidFill>
            <a:round/>
            <a:headEnd/>
            <a:tailEnd/>
          </a:ln>
          <a:effectLst>
            <a:outerShdw dist="17961" dir="2700000" algn="ctr" rotWithShape="0">
              <a:srgbClr val="000000">
                <a:alpha val="29999"/>
              </a:srgbClr>
            </a:outerShdw>
          </a:effectLst>
        </p:spPr>
        <p:txBody>
          <a:bodyPr wrap="none">
            <a:spAutoFit/>
          </a:bodyPr>
          <a:lstStyle/>
          <a:p>
            <a:pPr algn="ctr" rtl="1" eaLnBrk="1" hangingPunct="1"/>
            <a:r>
              <a:rPr lang="ar-EG" altLang="en-US" sz="3400" b="1" dirty="0">
                <a:solidFill>
                  <a:schemeClr val="bg1"/>
                </a:solidFill>
                <a:latin typeface="Times New Roman" pitchFamily="18" charset="0"/>
                <a:cs typeface="Times New Roman" pitchFamily="18" charset="0"/>
              </a:rPr>
              <a:t>شهوة </a:t>
            </a:r>
            <a:r>
              <a:rPr lang="ar-EG" altLang="en-US" sz="3400" b="1" dirty="0" smtClean="0">
                <a:solidFill>
                  <a:schemeClr val="bg1"/>
                </a:solidFill>
                <a:latin typeface="Times New Roman" pitchFamily="18" charset="0"/>
                <a:cs typeface="Times New Roman" pitchFamily="18" charset="0"/>
              </a:rPr>
              <a:t>المال</a:t>
            </a:r>
            <a:endParaRPr lang="en-US" altLang="en-US" sz="3400" b="1" dirty="0" smtClean="0">
              <a:solidFill>
                <a:schemeClr val="bg1"/>
              </a:solidFill>
              <a:latin typeface="Times New Roman" pitchFamily="18" charset="0"/>
              <a:cs typeface="Times New Roman" pitchFamily="18" charset="0"/>
            </a:endParaRPr>
          </a:p>
          <a:p>
            <a:pPr algn="ctr" eaLnBrk="1" hangingPunct="1"/>
            <a:r>
              <a:rPr lang="en-US" altLang="en-US" sz="3400" b="1" dirty="0" smtClean="0">
                <a:solidFill>
                  <a:schemeClr val="bg1"/>
                </a:solidFill>
                <a:latin typeface="Times New Roman" pitchFamily="18" charset="0"/>
                <a:cs typeface="Times New Roman" pitchFamily="18" charset="0"/>
              </a:rPr>
              <a:t>Lust for money</a:t>
            </a:r>
            <a:endParaRPr lang="en-US" altLang="en-US" sz="3400" b="1" dirty="0">
              <a:solidFill>
                <a:schemeClr val="bg1"/>
              </a:solidFill>
              <a:latin typeface="Times New Roman" pitchFamily="18" charset="0"/>
              <a:cs typeface="Times New Roman" pitchFamily="18" charset="0"/>
            </a:endParaRPr>
          </a:p>
        </p:txBody>
      </p:sp>
      <p:sp>
        <p:nvSpPr>
          <p:cNvPr id="11" name="AutoShape 3">
            <a:hlinkClick r:id="" action="ppaction://hlinkshowjump?jump=firstslide" highlightClick="1"/>
          </p:cNvPr>
          <p:cNvSpPr>
            <a:spLocks noChangeArrowheads="1"/>
          </p:cNvSpPr>
          <p:nvPr/>
        </p:nvSpPr>
        <p:spPr bwMode="auto">
          <a:xfrm>
            <a:off x="380336" y="2276872"/>
            <a:ext cx="3449591" cy="1259919"/>
          </a:xfrm>
          <a:prstGeom prst="flowChartAlternateProcess">
            <a:avLst/>
          </a:prstGeom>
          <a:solidFill>
            <a:srgbClr val="422100">
              <a:alpha val="69803"/>
            </a:srgbClr>
          </a:solidFill>
          <a:ln w="34925" algn="ctr">
            <a:solidFill>
              <a:srgbClr val="CCFFFF"/>
            </a:solidFill>
            <a:round/>
            <a:headEnd/>
            <a:tailEnd/>
          </a:ln>
          <a:effectLst>
            <a:outerShdw dist="17961" dir="2700000" algn="ctr" rotWithShape="0">
              <a:srgbClr val="000000">
                <a:alpha val="29999"/>
              </a:srgbClr>
            </a:outerShdw>
          </a:effectLst>
        </p:spPr>
        <p:txBody>
          <a:bodyPr wrap="none">
            <a:spAutoFit/>
          </a:bodyPr>
          <a:lstStyle/>
          <a:p>
            <a:pPr algn="ctr" rtl="1" eaLnBrk="1" hangingPunct="1"/>
            <a:r>
              <a:rPr lang="ar-EG" altLang="en-US" sz="3400" b="1" dirty="0">
                <a:solidFill>
                  <a:schemeClr val="bg1"/>
                </a:solidFill>
                <a:latin typeface="Times New Roman" pitchFamily="18" charset="0"/>
                <a:cs typeface="Times New Roman" pitchFamily="18" charset="0"/>
              </a:rPr>
              <a:t>شهوة </a:t>
            </a:r>
            <a:r>
              <a:rPr lang="ar-EG" altLang="en-US" sz="3400" b="1" dirty="0" smtClean="0">
                <a:solidFill>
                  <a:schemeClr val="bg1"/>
                </a:solidFill>
                <a:latin typeface="Times New Roman" pitchFamily="18" charset="0"/>
                <a:cs typeface="Times New Roman" pitchFamily="18" charset="0"/>
              </a:rPr>
              <a:t>العظمة</a:t>
            </a:r>
            <a:endParaRPr lang="en-US" altLang="en-US" sz="3400" b="1" dirty="0" smtClean="0">
              <a:solidFill>
                <a:schemeClr val="bg1"/>
              </a:solidFill>
              <a:latin typeface="Times New Roman" pitchFamily="18" charset="0"/>
              <a:cs typeface="Times New Roman" pitchFamily="18" charset="0"/>
            </a:endParaRPr>
          </a:p>
          <a:p>
            <a:pPr algn="ctr" eaLnBrk="1" hangingPunct="1"/>
            <a:r>
              <a:rPr lang="en-US" altLang="en-US" sz="3400" b="1" dirty="0" smtClean="0">
                <a:solidFill>
                  <a:schemeClr val="bg1"/>
                </a:solidFill>
                <a:latin typeface="Times New Roman" pitchFamily="18" charset="0"/>
                <a:cs typeface="Times New Roman" pitchFamily="18" charset="0"/>
              </a:rPr>
              <a:t>Lust of greatness</a:t>
            </a:r>
            <a:endParaRPr lang="en-US" altLang="en-US" sz="3400" b="1" dirty="0">
              <a:solidFill>
                <a:schemeClr val="bg1"/>
              </a:solidFill>
              <a:latin typeface="Times New Roman" pitchFamily="18" charset="0"/>
              <a:cs typeface="Times New Roman" pitchFamily="18" charset="0"/>
            </a:endParaRPr>
          </a:p>
        </p:txBody>
      </p:sp>
      <p:sp>
        <p:nvSpPr>
          <p:cNvPr id="6" name="AutoShape 3">
            <a:hlinkClick r:id="" action="ppaction://hlinkshowjump?jump=firstslide" highlightClick="1"/>
          </p:cNvPr>
          <p:cNvSpPr>
            <a:spLocks noChangeArrowheads="1"/>
          </p:cNvSpPr>
          <p:nvPr/>
        </p:nvSpPr>
        <p:spPr bwMode="auto">
          <a:xfrm>
            <a:off x="2462119" y="3919946"/>
            <a:ext cx="4236408" cy="1259919"/>
          </a:xfrm>
          <a:prstGeom prst="flowChartAlternateProcess">
            <a:avLst/>
          </a:prstGeom>
          <a:solidFill>
            <a:srgbClr val="422100">
              <a:alpha val="69803"/>
            </a:srgbClr>
          </a:solidFill>
          <a:ln w="34925" algn="ctr">
            <a:solidFill>
              <a:srgbClr val="CCFFFF"/>
            </a:solidFill>
            <a:round/>
            <a:headEnd/>
            <a:tailEnd/>
          </a:ln>
          <a:effectLst>
            <a:outerShdw dist="17961" dir="2700000" algn="ctr" rotWithShape="0">
              <a:srgbClr val="000000">
                <a:alpha val="29999"/>
              </a:srgbClr>
            </a:outerShdw>
          </a:effectLst>
        </p:spPr>
        <p:txBody>
          <a:bodyPr wrap="none">
            <a:spAutoFit/>
          </a:bodyPr>
          <a:lstStyle/>
          <a:p>
            <a:pPr algn="ctr" rtl="1" eaLnBrk="1" hangingPunct="1"/>
            <a:r>
              <a:rPr lang="ar-EG" altLang="en-US" sz="3400" b="1" dirty="0">
                <a:solidFill>
                  <a:schemeClr val="bg1"/>
                </a:solidFill>
                <a:latin typeface="Times New Roman" pitchFamily="18" charset="0"/>
                <a:cs typeface="Times New Roman" pitchFamily="18" charset="0"/>
              </a:rPr>
              <a:t>شهوة الحرية </a:t>
            </a:r>
            <a:r>
              <a:rPr lang="ar-EG" altLang="en-US" sz="3400" b="1" dirty="0" smtClean="0">
                <a:solidFill>
                  <a:schemeClr val="bg1"/>
                </a:solidFill>
                <a:latin typeface="Times New Roman" pitchFamily="18" charset="0"/>
                <a:cs typeface="Times New Roman" pitchFamily="18" charset="0"/>
              </a:rPr>
              <a:t>الكاذبة</a:t>
            </a:r>
            <a:endParaRPr lang="en-US" altLang="en-US" sz="3400" b="1" dirty="0" smtClean="0">
              <a:solidFill>
                <a:schemeClr val="bg1"/>
              </a:solidFill>
              <a:latin typeface="Times New Roman" pitchFamily="18" charset="0"/>
              <a:cs typeface="Times New Roman" pitchFamily="18" charset="0"/>
            </a:endParaRPr>
          </a:p>
          <a:p>
            <a:pPr algn="ctr" eaLnBrk="1" hangingPunct="1"/>
            <a:r>
              <a:rPr lang="en-US" altLang="en-US" sz="3400" b="1" dirty="0" smtClean="0">
                <a:solidFill>
                  <a:schemeClr val="bg1"/>
                </a:solidFill>
                <a:latin typeface="Times New Roman" pitchFamily="18" charset="0"/>
                <a:cs typeface="Times New Roman" pitchFamily="18" charset="0"/>
              </a:rPr>
              <a:t>Lust of false freedom</a:t>
            </a:r>
            <a:endParaRPr lang="en-US" altLang="en-US" sz="3400" b="1" dirty="0">
              <a:solidFill>
                <a:schemeClr val="bg1"/>
              </a:solidFill>
              <a:latin typeface="Times New Roman" pitchFamily="18" charset="0"/>
              <a:cs typeface="Times New Roman" pitchFamily="18" charset="0"/>
            </a:endParaRPr>
          </a:p>
        </p:txBody>
      </p:sp>
      <p:sp>
        <p:nvSpPr>
          <p:cNvPr id="7" name="AutoShape 3">
            <a:hlinkClick r:id="" action="ppaction://hlinkshowjump?jump=firstslide" highlightClick="1"/>
          </p:cNvPr>
          <p:cNvSpPr>
            <a:spLocks noChangeArrowheads="1"/>
          </p:cNvSpPr>
          <p:nvPr/>
        </p:nvSpPr>
        <p:spPr bwMode="auto">
          <a:xfrm>
            <a:off x="270580" y="5491582"/>
            <a:ext cx="8448925" cy="1259919"/>
          </a:xfrm>
          <a:prstGeom prst="flowChartAlternateProcess">
            <a:avLst/>
          </a:prstGeom>
          <a:solidFill>
            <a:srgbClr val="422100">
              <a:alpha val="69803"/>
            </a:srgbClr>
          </a:solidFill>
          <a:ln w="34925" algn="ctr">
            <a:solidFill>
              <a:srgbClr val="CCFFFF"/>
            </a:solidFill>
            <a:round/>
            <a:headEnd/>
            <a:tailEnd/>
          </a:ln>
          <a:effectLst>
            <a:outerShdw dist="17961" dir="2700000" algn="ctr" rotWithShape="0">
              <a:srgbClr val="000000">
                <a:alpha val="29999"/>
              </a:srgbClr>
            </a:outerShdw>
          </a:effectLst>
        </p:spPr>
        <p:txBody>
          <a:bodyPr wrap="none">
            <a:spAutoFit/>
          </a:bodyPr>
          <a:lstStyle/>
          <a:p>
            <a:pPr algn="ctr" rtl="1" eaLnBrk="1" hangingPunct="1"/>
            <a:r>
              <a:rPr lang="ar-EG" altLang="en-US" sz="3400" b="1" dirty="0">
                <a:solidFill>
                  <a:schemeClr val="bg1"/>
                </a:solidFill>
                <a:latin typeface="Times New Roman" pitchFamily="18" charset="0"/>
                <a:cs typeface="Times New Roman" pitchFamily="18" charset="0"/>
              </a:rPr>
              <a:t>شهوة الأصدقاء </a:t>
            </a:r>
            <a:r>
              <a:rPr lang="ar-EG" altLang="en-US" sz="3400" b="1" dirty="0" err="1" smtClean="0">
                <a:solidFill>
                  <a:schemeClr val="bg1"/>
                </a:solidFill>
                <a:latin typeface="Times New Roman" pitchFamily="18" charset="0"/>
                <a:cs typeface="Times New Roman" pitchFamily="18" charset="0"/>
              </a:rPr>
              <a:t>والجسديات</a:t>
            </a:r>
            <a:endParaRPr lang="en-US" altLang="en-US" sz="3400" b="1" dirty="0" smtClean="0">
              <a:solidFill>
                <a:schemeClr val="bg1"/>
              </a:solidFill>
              <a:latin typeface="Times New Roman" pitchFamily="18" charset="0"/>
              <a:cs typeface="Times New Roman" pitchFamily="18" charset="0"/>
            </a:endParaRPr>
          </a:p>
          <a:p>
            <a:pPr algn="ctr" eaLnBrk="1" hangingPunct="1"/>
            <a:r>
              <a:rPr lang="en-US" altLang="en-US" sz="3400" b="1" dirty="0">
                <a:solidFill>
                  <a:schemeClr val="bg1"/>
                </a:solidFill>
                <a:latin typeface="Times New Roman" pitchFamily="18" charset="0"/>
                <a:cs typeface="Times New Roman" pitchFamily="18" charset="0"/>
              </a:rPr>
              <a:t>L</a:t>
            </a:r>
            <a:r>
              <a:rPr lang="en-US" altLang="en-US" sz="3400" b="1" dirty="0" smtClean="0">
                <a:solidFill>
                  <a:schemeClr val="bg1"/>
                </a:solidFill>
                <a:latin typeface="Times New Roman" pitchFamily="18" charset="0"/>
                <a:cs typeface="Times New Roman" pitchFamily="18" charset="0"/>
              </a:rPr>
              <a:t>ust of friendships and physical satisfaction</a:t>
            </a:r>
            <a:endParaRPr lang="en-US" altLang="en-US" sz="34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anim calcmode="lin" valueType="num">
                                      <p:cBhvr>
                                        <p:cTn id="7" dur="500" fill="hold"/>
                                        <p:tgtEl>
                                          <p:spTgt spid="6152"/>
                                        </p:tgtEl>
                                        <p:attrNameLst>
                                          <p:attrName>ppt_w</p:attrName>
                                        </p:attrNameLst>
                                      </p:cBhvr>
                                      <p:tavLst>
                                        <p:tav tm="0">
                                          <p:val>
                                            <p:fltVal val="0"/>
                                          </p:val>
                                        </p:tav>
                                        <p:tav tm="100000">
                                          <p:val>
                                            <p:strVal val="#ppt_w"/>
                                          </p:val>
                                        </p:tav>
                                      </p:tavLst>
                                    </p:anim>
                                    <p:anim calcmode="lin" valueType="num">
                                      <p:cBhvr>
                                        <p:cTn id="8" dur="500" fill="hold"/>
                                        <p:tgtEl>
                                          <p:spTgt spid="6152"/>
                                        </p:tgtEl>
                                        <p:attrNameLst>
                                          <p:attrName>ppt_h</p:attrName>
                                        </p:attrNameLst>
                                      </p:cBhvr>
                                      <p:tavLst>
                                        <p:tav tm="0">
                                          <p:val>
                                            <p:fltVal val="0"/>
                                          </p:val>
                                        </p:tav>
                                        <p:tav tm="100000">
                                          <p:val>
                                            <p:strVal val="#ppt_h"/>
                                          </p:val>
                                        </p:tav>
                                      </p:tavLst>
                                    </p:anim>
                                    <p:anim calcmode="lin" valueType="num">
                                      <p:cBhvr>
                                        <p:cTn id="9" dur="500" fill="hold"/>
                                        <p:tgtEl>
                                          <p:spTgt spid="6152"/>
                                        </p:tgtEl>
                                        <p:attrNameLst>
                                          <p:attrName>ppt_x</p:attrName>
                                        </p:attrNameLst>
                                      </p:cBhvr>
                                      <p:tavLst>
                                        <p:tav tm="0">
                                          <p:val>
                                            <p:fltVal val="0.5"/>
                                          </p:val>
                                        </p:tav>
                                        <p:tav tm="100000">
                                          <p:val>
                                            <p:strVal val="#ppt_x"/>
                                          </p:val>
                                        </p:tav>
                                      </p:tavLst>
                                    </p:anim>
                                    <p:anim calcmode="lin" valueType="num">
                                      <p:cBhvr>
                                        <p:cTn id="10" dur="500" fill="hold"/>
                                        <p:tgtEl>
                                          <p:spTgt spid="6152"/>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strips(downLeft)">
                                      <p:cBhvr>
                                        <p:cTn id="15" dur="500"/>
                                        <p:tgtEl>
                                          <p:spTgt spid="1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trips(downLeft)">
                                      <p:cBhvr>
                                        <p:cTn id="20" dur="500"/>
                                        <p:tgtEl>
                                          <p:spTgt spid="1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strips(downLeft)">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strips(downLeft)">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animBg="1" autoUpdateAnimBg="0"/>
      <p:bldP spid="10" grpId="0" animBg="1"/>
      <p:bldP spid="11"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 descr="D:\Photo 1\Rita\New Pictures\Picture20.jpg"/>
          <p:cNvPicPr>
            <a:picLocks noChangeAspect="1" noChangeArrowheads="1"/>
          </p:cNvPicPr>
          <p:nvPr/>
        </p:nvPicPr>
        <p:blipFill>
          <a:blip r:embed="rId2"/>
          <a:srcRect b="12296"/>
          <a:stretch>
            <a:fillRect/>
          </a:stretch>
        </p:blipFill>
        <p:spPr bwMode="auto">
          <a:xfrm>
            <a:off x="-11113" y="0"/>
            <a:ext cx="9155113" cy="6958013"/>
          </a:xfrm>
          <a:prstGeom prst="rect">
            <a:avLst/>
          </a:prstGeom>
          <a:noFill/>
          <a:ln w="9525">
            <a:noFill/>
            <a:miter lim="800000"/>
            <a:headEnd/>
            <a:tailEnd/>
          </a:ln>
        </p:spPr>
      </p:pic>
      <p:sp>
        <p:nvSpPr>
          <p:cNvPr id="6152" name="AutoShape 8"/>
          <p:cNvSpPr>
            <a:spLocks noChangeArrowheads="1"/>
          </p:cNvSpPr>
          <p:nvPr/>
        </p:nvSpPr>
        <p:spPr bwMode="auto">
          <a:xfrm>
            <a:off x="3929058" y="214290"/>
            <a:ext cx="4872051" cy="1731169"/>
          </a:xfrm>
          <a:prstGeom prst="teardrop">
            <a:avLst/>
          </a:prstGeom>
          <a:solidFill>
            <a:srgbClr val="1C2C2A">
              <a:alpha val="69804"/>
            </a:srgbClr>
          </a:solidFill>
          <a:ln w="28575">
            <a:solidFill>
              <a:srgbClr val="CCECFF"/>
            </a:solidFill>
            <a:round/>
            <a:headEnd/>
            <a:tailEnd/>
          </a:ln>
        </p:spPr>
        <p:txBody>
          <a:bodyPr wrap="square" anchor="ctr">
            <a:spAutoFit/>
          </a:bodyPr>
          <a:lstStyle/>
          <a:p>
            <a:pPr algn="ctr" rtl="1" eaLnBrk="1" hangingPunct="1">
              <a:defRPr/>
            </a:pPr>
            <a:r>
              <a:rPr lang="ar-EG" sz="3600" b="1" dirty="0">
                <a:solidFill>
                  <a:schemeClr val="bg1"/>
                </a:solidFill>
                <a:latin typeface="Times New Roman" pitchFamily="18" charset="0"/>
                <a:cs typeface="Times New Roman" pitchFamily="18" charset="0"/>
              </a:rPr>
              <a:t>سجن </a:t>
            </a:r>
            <a:r>
              <a:rPr lang="ar-EG" sz="3600" b="1" dirty="0" smtClean="0">
                <a:solidFill>
                  <a:schemeClr val="bg1"/>
                </a:solidFill>
                <a:latin typeface="Times New Roman" pitchFamily="18" charset="0"/>
                <a:cs typeface="Times New Roman" pitchFamily="18" charset="0"/>
              </a:rPr>
              <a:t>الشهوة</a:t>
            </a:r>
            <a:endParaRPr lang="en-US" sz="3600" b="1" dirty="0" smtClean="0">
              <a:solidFill>
                <a:schemeClr val="bg1"/>
              </a:solidFill>
              <a:latin typeface="Times New Roman" pitchFamily="18" charset="0"/>
              <a:cs typeface="Times New Roman" pitchFamily="18" charset="0"/>
            </a:endParaRPr>
          </a:p>
          <a:p>
            <a:pPr algn="ctr" eaLnBrk="1" hangingPunct="1">
              <a:defRPr/>
            </a:pPr>
            <a:r>
              <a:rPr lang="en-US" sz="3600" b="1" dirty="0" smtClean="0">
                <a:solidFill>
                  <a:schemeClr val="bg1"/>
                </a:solidFill>
                <a:latin typeface="Times New Roman" pitchFamily="18" charset="0"/>
                <a:cs typeface="Times New Roman" pitchFamily="18" charset="0"/>
              </a:rPr>
              <a:t>Prison of lust</a:t>
            </a:r>
            <a:endParaRPr lang="en-US" sz="3600" b="1" dirty="0">
              <a:solidFill>
                <a:schemeClr val="bg1"/>
              </a:solidFill>
              <a:latin typeface="Times New Roman" pitchFamily="18" charset="0"/>
              <a:cs typeface="Times New Roman" pitchFamily="18" charset="0"/>
            </a:endParaRPr>
          </a:p>
        </p:txBody>
      </p:sp>
      <p:sp>
        <p:nvSpPr>
          <p:cNvPr id="9" name="AutoShape 11"/>
          <p:cNvSpPr>
            <a:spLocks noChangeArrowheads="1"/>
          </p:cNvSpPr>
          <p:nvPr/>
        </p:nvSpPr>
        <p:spPr bwMode="auto">
          <a:xfrm>
            <a:off x="5143504" y="2071678"/>
            <a:ext cx="3489053" cy="1285577"/>
          </a:xfrm>
          <a:prstGeom prst="snip2DiagRect">
            <a:avLst/>
          </a:prstGeom>
          <a:solidFill>
            <a:srgbClr val="924900">
              <a:alpha val="70000"/>
            </a:srgbClr>
          </a:solidFill>
          <a:ln w="34925" algn="ctr">
            <a:solidFill>
              <a:srgbClr val="FFCCFF"/>
            </a:solidFill>
            <a:round/>
            <a:headEnd/>
            <a:tailEnd/>
          </a:ln>
          <a:effectLst>
            <a:outerShdw dist="35921" dir="2700000" algn="ctr" rotWithShape="0">
              <a:schemeClr val="tx1">
                <a:alpha val="50000"/>
              </a:schemeClr>
            </a:outerShdw>
          </a:effectLst>
        </p:spPr>
        <p:txBody>
          <a:bodyPr wrap="none" anchor="ctr">
            <a:spAutoFit/>
          </a:bodyPr>
          <a:lstStyle/>
          <a:p>
            <a:pPr algn="ctr" rtl="1" eaLnBrk="1" hangingPunct="1">
              <a:defRPr/>
            </a:pPr>
            <a:r>
              <a:rPr lang="ar-EG" sz="3200" b="1" dirty="0">
                <a:solidFill>
                  <a:schemeClr val="bg1"/>
                </a:solidFill>
                <a:latin typeface="Times New Roman" pitchFamily="18" charset="0"/>
                <a:cs typeface="Times New Roman" pitchFamily="18" charset="0"/>
              </a:rPr>
              <a:t>خسائر </a:t>
            </a:r>
            <a:r>
              <a:rPr lang="ar-EG" sz="3200" b="1" dirty="0" smtClean="0">
                <a:solidFill>
                  <a:schemeClr val="bg1"/>
                </a:solidFill>
                <a:latin typeface="Times New Roman" pitchFamily="18" charset="0"/>
                <a:cs typeface="Times New Roman" pitchFamily="18" charset="0"/>
              </a:rPr>
              <a:t>مستمرة</a:t>
            </a:r>
            <a:endParaRPr lang="en-US" sz="3200" b="1" dirty="0" smtClean="0">
              <a:solidFill>
                <a:schemeClr val="bg1"/>
              </a:solidFill>
              <a:latin typeface="Times New Roman" pitchFamily="18" charset="0"/>
              <a:cs typeface="Times New Roman" pitchFamily="18" charset="0"/>
            </a:endParaRPr>
          </a:p>
          <a:p>
            <a:pPr algn="ctr" eaLnBrk="1" hangingPunct="1">
              <a:defRPr/>
            </a:pPr>
            <a:r>
              <a:rPr lang="en-US" sz="3200" b="1" dirty="0" smtClean="0">
                <a:solidFill>
                  <a:schemeClr val="bg1"/>
                </a:solidFill>
                <a:latin typeface="Times New Roman" pitchFamily="18" charset="0"/>
                <a:cs typeface="Times New Roman" pitchFamily="18" charset="0"/>
              </a:rPr>
              <a:t>Continuous losses</a:t>
            </a:r>
            <a:endParaRPr lang="en-US" sz="3200" b="1" dirty="0">
              <a:solidFill>
                <a:schemeClr val="bg1"/>
              </a:solidFill>
              <a:latin typeface="Times New Roman" pitchFamily="18" charset="0"/>
              <a:cs typeface="Times New Roman" pitchFamily="18" charset="0"/>
            </a:endParaRPr>
          </a:p>
        </p:txBody>
      </p:sp>
      <p:sp>
        <p:nvSpPr>
          <p:cNvPr id="10" name="AutoShape 11"/>
          <p:cNvSpPr>
            <a:spLocks noChangeArrowheads="1"/>
          </p:cNvSpPr>
          <p:nvPr/>
        </p:nvSpPr>
        <p:spPr bwMode="auto">
          <a:xfrm>
            <a:off x="142844" y="2000240"/>
            <a:ext cx="4710659" cy="1285577"/>
          </a:xfrm>
          <a:prstGeom prst="snip2DiagRect">
            <a:avLst/>
          </a:prstGeom>
          <a:solidFill>
            <a:srgbClr val="6C0000">
              <a:alpha val="69804"/>
            </a:srgbClr>
          </a:solidFill>
          <a:ln w="34925" algn="ctr">
            <a:solidFill>
              <a:srgbClr val="FFCCFF"/>
            </a:solidFill>
            <a:round/>
            <a:headEnd/>
            <a:tailEnd/>
          </a:ln>
          <a:effectLst>
            <a:outerShdw dist="35921" dir="2700000" algn="ctr" rotWithShape="0">
              <a:schemeClr val="tx1">
                <a:alpha val="50000"/>
              </a:schemeClr>
            </a:outerShdw>
          </a:effectLst>
        </p:spPr>
        <p:txBody>
          <a:bodyPr wrap="none" anchor="ctr">
            <a:spAutoFit/>
          </a:bodyPr>
          <a:lstStyle/>
          <a:p>
            <a:pPr algn="ctr" rtl="1" eaLnBrk="1" hangingPunct="1">
              <a:defRPr/>
            </a:pPr>
            <a:r>
              <a:rPr lang="ar-EG" sz="3200" b="1" dirty="0">
                <a:solidFill>
                  <a:schemeClr val="bg1"/>
                </a:solidFill>
                <a:latin typeface="Times New Roman" pitchFamily="18" charset="0"/>
                <a:cs typeface="Times New Roman" pitchFamily="18" charset="0"/>
              </a:rPr>
              <a:t>ذل </a:t>
            </a:r>
            <a:r>
              <a:rPr lang="ar-EG" sz="3200" b="1" dirty="0" err="1">
                <a:solidFill>
                  <a:schemeClr val="bg1"/>
                </a:solidFill>
                <a:latin typeface="Times New Roman" pitchFamily="18" charset="0"/>
                <a:cs typeface="Times New Roman" pitchFamily="18" charset="0"/>
              </a:rPr>
              <a:t>و</a:t>
            </a:r>
            <a:r>
              <a:rPr lang="ar-EG" sz="3200" b="1" dirty="0">
                <a:solidFill>
                  <a:schemeClr val="bg1"/>
                </a:solidFill>
                <a:latin typeface="Times New Roman" pitchFamily="18" charset="0"/>
                <a:cs typeface="Times New Roman" pitchFamily="18" charset="0"/>
              </a:rPr>
              <a:t> </a:t>
            </a:r>
            <a:r>
              <a:rPr lang="ar-EG" sz="3200" b="1" dirty="0" smtClean="0">
                <a:solidFill>
                  <a:schemeClr val="bg1"/>
                </a:solidFill>
                <a:latin typeface="Times New Roman" pitchFamily="18" charset="0"/>
                <a:cs typeface="Times New Roman" pitchFamily="18" charset="0"/>
              </a:rPr>
              <a:t>أذية</a:t>
            </a:r>
            <a:endParaRPr lang="en-US" sz="3200" b="1" dirty="0" smtClean="0">
              <a:solidFill>
                <a:schemeClr val="bg1"/>
              </a:solidFill>
              <a:latin typeface="Times New Roman" pitchFamily="18" charset="0"/>
              <a:cs typeface="Times New Roman" pitchFamily="18" charset="0"/>
            </a:endParaRPr>
          </a:p>
          <a:p>
            <a:pPr algn="ctr" eaLnBrk="1" hangingPunct="1">
              <a:defRPr/>
            </a:pPr>
            <a:r>
              <a:rPr lang="en-US" sz="3200" b="1" dirty="0" smtClean="0">
                <a:solidFill>
                  <a:schemeClr val="bg1"/>
                </a:solidFill>
                <a:latin typeface="Times New Roman" pitchFamily="18" charset="0"/>
                <a:cs typeface="Times New Roman" pitchFamily="18" charset="0"/>
              </a:rPr>
              <a:t>Humiliation and damage</a:t>
            </a:r>
            <a:endParaRPr lang="en-US" sz="3200" b="1" dirty="0">
              <a:solidFill>
                <a:schemeClr val="bg1"/>
              </a:solidFill>
              <a:latin typeface="Times New Roman" pitchFamily="18" charset="0"/>
              <a:cs typeface="Times New Roman" pitchFamily="18" charset="0"/>
            </a:endParaRPr>
          </a:p>
        </p:txBody>
      </p:sp>
      <p:sp>
        <p:nvSpPr>
          <p:cNvPr id="6" name="AutoShape 11"/>
          <p:cNvSpPr>
            <a:spLocks noChangeArrowheads="1"/>
          </p:cNvSpPr>
          <p:nvPr/>
        </p:nvSpPr>
        <p:spPr bwMode="auto">
          <a:xfrm>
            <a:off x="5500694" y="3714752"/>
            <a:ext cx="3429024" cy="1285577"/>
          </a:xfrm>
          <a:prstGeom prst="snip2DiagRect">
            <a:avLst/>
          </a:prstGeom>
          <a:solidFill>
            <a:srgbClr val="2A002A">
              <a:alpha val="69804"/>
            </a:srgbClr>
          </a:solidFill>
          <a:ln w="34925" algn="ctr">
            <a:solidFill>
              <a:srgbClr val="FFCCFF"/>
            </a:solidFill>
            <a:round/>
            <a:headEnd/>
            <a:tailEnd/>
          </a:ln>
          <a:effectLst>
            <a:outerShdw dist="35921" dir="2700000" algn="ctr" rotWithShape="0">
              <a:schemeClr val="tx1">
                <a:alpha val="50000"/>
              </a:schemeClr>
            </a:outerShdw>
          </a:effectLst>
        </p:spPr>
        <p:txBody>
          <a:bodyPr wrap="square" anchor="ctr">
            <a:spAutoFit/>
          </a:bodyPr>
          <a:lstStyle/>
          <a:p>
            <a:pPr algn="ctr" rtl="1" eaLnBrk="1" hangingPunct="1">
              <a:defRPr/>
            </a:pPr>
            <a:r>
              <a:rPr lang="ar-EG" sz="3200" b="1" dirty="0">
                <a:solidFill>
                  <a:schemeClr val="bg1"/>
                </a:solidFill>
                <a:latin typeface="Times New Roman" pitchFamily="18" charset="0"/>
                <a:cs typeface="Times New Roman" pitchFamily="18" charset="0"/>
              </a:rPr>
              <a:t>إحساس الذنب </a:t>
            </a:r>
            <a:r>
              <a:rPr lang="ar-EG" sz="3200" b="1" dirty="0" smtClean="0">
                <a:solidFill>
                  <a:schemeClr val="bg1"/>
                </a:solidFill>
                <a:latin typeface="Times New Roman" pitchFamily="18" charset="0"/>
                <a:cs typeface="Times New Roman" pitchFamily="18" charset="0"/>
              </a:rPr>
              <a:t>القاتل</a:t>
            </a:r>
            <a:endParaRPr lang="en-US" sz="3200" b="1" dirty="0" smtClean="0">
              <a:solidFill>
                <a:schemeClr val="bg1"/>
              </a:solidFill>
              <a:latin typeface="Times New Roman" pitchFamily="18" charset="0"/>
              <a:cs typeface="Times New Roman" pitchFamily="18" charset="0"/>
            </a:endParaRPr>
          </a:p>
          <a:p>
            <a:pPr algn="ctr" eaLnBrk="1" hangingPunct="1">
              <a:defRPr/>
            </a:pPr>
            <a:r>
              <a:rPr lang="en-US" sz="3200" b="1" dirty="0" smtClean="0">
                <a:solidFill>
                  <a:schemeClr val="bg1"/>
                </a:solidFill>
                <a:latin typeface="Times New Roman" pitchFamily="18" charset="0"/>
                <a:cs typeface="Times New Roman" pitchFamily="18" charset="0"/>
              </a:rPr>
              <a:t>Sense of guilt</a:t>
            </a:r>
            <a:endParaRPr lang="en-US" sz="3200" b="1" dirty="0">
              <a:solidFill>
                <a:schemeClr val="bg1"/>
              </a:solidFill>
              <a:latin typeface="Times New Roman" pitchFamily="18" charset="0"/>
              <a:cs typeface="Times New Roman" pitchFamily="18" charset="0"/>
            </a:endParaRPr>
          </a:p>
        </p:txBody>
      </p:sp>
      <p:sp>
        <p:nvSpPr>
          <p:cNvPr id="7" name="AutoShape 11"/>
          <p:cNvSpPr>
            <a:spLocks noChangeArrowheads="1"/>
          </p:cNvSpPr>
          <p:nvPr/>
        </p:nvSpPr>
        <p:spPr bwMode="auto">
          <a:xfrm>
            <a:off x="68798" y="3643314"/>
            <a:ext cx="5289020" cy="1285577"/>
          </a:xfrm>
          <a:prstGeom prst="snip2DiagRect">
            <a:avLst/>
          </a:prstGeom>
          <a:solidFill>
            <a:srgbClr val="222622">
              <a:alpha val="69804"/>
            </a:srgbClr>
          </a:solidFill>
          <a:ln w="34925" algn="ctr">
            <a:solidFill>
              <a:srgbClr val="FFCCFF"/>
            </a:solidFill>
            <a:round/>
            <a:headEnd/>
            <a:tailEnd/>
          </a:ln>
          <a:effectLst>
            <a:outerShdw dist="35921" dir="2700000" algn="ctr" rotWithShape="0">
              <a:schemeClr val="tx1">
                <a:alpha val="50000"/>
              </a:schemeClr>
            </a:outerShdw>
          </a:effectLst>
        </p:spPr>
        <p:txBody>
          <a:bodyPr wrap="none" anchor="ctr">
            <a:spAutoFit/>
          </a:bodyPr>
          <a:lstStyle/>
          <a:p>
            <a:pPr algn="ctr" rtl="1" eaLnBrk="1" hangingPunct="1">
              <a:defRPr/>
            </a:pPr>
            <a:r>
              <a:rPr lang="ar-EG" sz="3200" b="1" dirty="0">
                <a:solidFill>
                  <a:schemeClr val="bg1"/>
                </a:solidFill>
                <a:latin typeface="Times New Roman" pitchFamily="18" charset="0"/>
                <a:cs typeface="Times New Roman" pitchFamily="18" charset="0"/>
              </a:rPr>
              <a:t>إحساس الفشل </a:t>
            </a:r>
            <a:r>
              <a:rPr lang="ar-EG" sz="3200" b="1" dirty="0" smtClean="0">
                <a:solidFill>
                  <a:schemeClr val="bg1"/>
                </a:solidFill>
                <a:latin typeface="Times New Roman" pitchFamily="18" charset="0"/>
                <a:cs typeface="Times New Roman" pitchFamily="18" charset="0"/>
              </a:rPr>
              <a:t>والضياع</a:t>
            </a:r>
            <a:endParaRPr lang="en-US" sz="3200" b="1" dirty="0" smtClean="0">
              <a:solidFill>
                <a:schemeClr val="bg1"/>
              </a:solidFill>
              <a:latin typeface="Times New Roman" pitchFamily="18" charset="0"/>
              <a:cs typeface="Times New Roman" pitchFamily="18" charset="0"/>
            </a:endParaRPr>
          </a:p>
          <a:p>
            <a:pPr algn="ctr" eaLnBrk="1" hangingPunct="1">
              <a:defRPr/>
            </a:pPr>
            <a:r>
              <a:rPr lang="en-US" sz="3200" b="1" dirty="0" smtClean="0">
                <a:solidFill>
                  <a:schemeClr val="bg1"/>
                </a:solidFill>
                <a:latin typeface="Times New Roman" pitchFamily="18" charset="0"/>
                <a:cs typeface="Times New Roman" pitchFamily="18" charset="0"/>
              </a:rPr>
              <a:t>The sense of failure and loss</a:t>
            </a:r>
            <a:endParaRPr lang="en-US" sz="3200" b="1" dirty="0">
              <a:solidFill>
                <a:schemeClr val="bg1"/>
              </a:solidFill>
              <a:latin typeface="Times New Roman" pitchFamily="18" charset="0"/>
              <a:cs typeface="Times New Roman" pitchFamily="18" charset="0"/>
            </a:endParaRPr>
          </a:p>
        </p:txBody>
      </p:sp>
      <p:sp>
        <p:nvSpPr>
          <p:cNvPr id="8" name="AutoShape 11"/>
          <p:cNvSpPr>
            <a:spLocks noChangeArrowheads="1"/>
          </p:cNvSpPr>
          <p:nvPr/>
        </p:nvSpPr>
        <p:spPr bwMode="auto">
          <a:xfrm>
            <a:off x="2105864" y="5214950"/>
            <a:ext cx="5002636" cy="1285577"/>
          </a:xfrm>
          <a:prstGeom prst="snip2DiagRect">
            <a:avLst/>
          </a:prstGeom>
          <a:solidFill>
            <a:srgbClr val="640064">
              <a:alpha val="69804"/>
            </a:srgbClr>
          </a:solidFill>
          <a:ln w="34925" algn="ctr">
            <a:solidFill>
              <a:srgbClr val="FFCCFF"/>
            </a:solidFill>
            <a:round/>
            <a:headEnd/>
            <a:tailEnd/>
          </a:ln>
          <a:effectLst>
            <a:outerShdw dist="35921" dir="2700000" algn="ctr" rotWithShape="0">
              <a:schemeClr val="tx1">
                <a:alpha val="50000"/>
              </a:schemeClr>
            </a:outerShdw>
          </a:effectLst>
        </p:spPr>
        <p:txBody>
          <a:bodyPr wrap="none" anchor="ctr">
            <a:spAutoFit/>
          </a:bodyPr>
          <a:lstStyle/>
          <a:p>
            <a:pPr algn="ctr" rtl="1" eaLnBrk="1" hangingPunct="1">
              <a:defRPr/>
            </a:pPr>
            <a:r>
              <a:rPr lang="ar-EG" sz="3200" b="1" dirty="0">
                <a:solidFill>
                  <a:schemeClr val="bg1"/>
                </a:solidFill>
                <a:latin typeface="Times New Roman" pitchFamily="18" charset="0"/>
                <a:cs typeface="Times New Roman" pitchFamily="18" charset="0"/>
              </a:rPr>
              <a:t>الحرمان من الحب </a:t>
            </a:r>
            <a:r>
              <a:rPr lang="ar-EG" sz="3200" b="1" dirty="0" err="1">
                <a:solidFill>
                  <a:schemeClr val="bg1"/>
                </a:solidFill>
                <a:latin typeface="Times New Roman" pitchFamily="18" charset="0"/>
                <a:cs typeface="Times New Roman" pitchFamily="18" charset="0"/>
              </a:rPr>
              <a:t>و</a:t>
            </a:r>
            <a:r>
              <a:rPr lang="ar-EG" sz="3200" b="1" dirty="0">
                <a:solidFill>
                  <a:schemeClr val="bg1"/>
                </a:solidFill>
                <a:latin typeface="Times New Roman" pitchFamily="18" charset="0"/>
                <a:cs typeface="Times New Roman" pitchFamily="18" charset="0"/>
              </a:rPr>
              <a:t> </a:t>
            </a:r>
            <a:r>
              <a:rPr lang="ar-EG" sz="3200" b="1" dirty="0" smtClean="0">
                <a:solidFill>
                  <a:schemeClr val="bg1"/>
                </a:solidFill>
                <a:latin typeface="Times New Roman" pitchFamily="18" charset="0"/>
                <a:cs typeface="Times New Roman" pitchFamily="18" charset="0"/>
              </a:rPr>
              <a:t>الأمان</a:t>
            </a:r>
            <a:endParaRPr lang="en-US" sz="3200" b="1" dirty="0" smtClean="0">
              <a:solidFill>
                <a:schemeClr val="bg1"/>
              </a:solidFill>
              <a:latin typeface="Times New Roman" pitchFamily="18" charset="0"/>
              <a:cs typeface="Times New Roman" pitchFamily="18" charset="0"/>
            </a:endParaRPr>
          </a:p>
          <a:p>
            <a:pPr algn="ctr" eaLnBrk="1" hangingPunct="1">
              <a:defRPr/>
            </a:pPr>
            <a:r>
              <a:rPr lang="en-US" sz="3200" b="1" dirty="0" smtClean="0">
                <a:solidFill>
                  <a:schemeClr val="bg1"/>
                </a:solidFill>
                <a:latin typeface="Times New Roman" pitchFamily="18" charset="0"/>
                <a:cs typeface="Times New Roman" pitchFamily="18" charset="0"/>
              </a:rPr>
              <a:t>In need for love and safety</a:t>
            </a:r>
            <a:endParaRPr lang="en-US"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anim calcmode="lin" valueType="num">
                                      <p:cBhvr>
                                        <p:cTn id="7" dur="500" fill="hold"/>
                                        <p:tgtEl>
                                          <p:spTgt spid="6152"/>
                                        </p:tgtEl>
                                        <p:attrNameLst>
                                          <p:attrName>ppt_w</p:attrName>
                                        </p:attrNameLst>
                                      </p:cBhvr>
                                      <p:tavLst>
                                        <p:tav tm="0">
                                          <p:val>
                                            <p:fltVal val="0"/>
                                          </p:val>
                                        </p:tav>
                                        <p:tav tm="100000">
                                          <p:val>
                                            <p:strVal val="#ppt_w"/>
                                          </p:val>
                                        </p:tav>
                                      </p:tavLst>
                                    </p:anim>
                                    <p:anim calcmode="lin" valueType="num">
                                      <p:cBhvr>
                                        <p:cTn id="8" dur="500" fill="hold"/>
                                        <p:tgtEl>
                                          <p:spTgt spid="6152"/>
                                        </p:tgtEl>
                                        <p:attrNameLst>
                                          <p:attrName>ppt_h</p:attrName>
                                        </p:attrNameLst>
                                      </p:cBhvr>
                                      <p:tavLst>
                                        <p:tav tm="0">
                                          <p:val>
                                            <p:fltVal val="0"/>
                                          </p:val>
                                        </p:tav>
                                        <p:tav tm="100000">
                                          <p:val>
                                            <p:strVal val="#ppt_h"/>
                                          </p:val>
                                        </p:tav>
                                      </p:tavLst>
                                    </p:anim>
                                    <p:anim calcmode="lin" valueType="num">
                                      <p:cBhvr>
                                        <p:cTn id="9" dur="500" fill="hold"/>
                                        <p:tgtEl>
                                          <p:spTgt spid="6152"/>
                                        </p:tgtEl>
                                        <p:attrNameLst>
                                          <p:attrName>ppt_x</p:attrName>
                                        </p:attrNameLst>
                                      </p:cBhvr>
                                      <p:tavLst>
                                        <p:tav tm="0">
                                          <p:val>
                                            <p:fltVal val="0.5"/>
                                          </p:val>
                                        </p:tav>
                                        <p:tav tm="100000">
                                          <p:val>
                                            <p:strVal val="#ppt_x"/>
                                          </p:val>
                                        </p:tav>
                                      </p:tavLst>
                                    </p:anim>
                                    <p:anim calcmode="lin" valueType="num">
                                      <p:cBhvr>
                                        <p:cTn id="10" dur="500" fill="hold"/>
                                        <p:tgtEl>
                                          <p:spTgt spid="6152"/>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anim calcmode="lin" valueType="num">
                                      <p:cBhvr>
                                        <p:cTn id="17" dur="500" fill="hold"/>
                                        <p:tgtEl>
                                          <p:spTgt spid="9"/>
                                        </p:tgtEl>
                                        <p:attrNameLst>
                                          <p:attrName>ppt_x</p:attrName>
                                        </p:attrNameLst>
                                      </p:cBhvr>
                                      <p:tavLst>
                                        <p:tav tm="0">
                                          <p:val>
                                            <p:fltVal val="0.5"/>
                                          </p:val>
                                        </p:tav>
                                        <p:tav tm="100000">
                                          <p:val>
                                            <p:strVal val="#ppt_x"/>
                                          </p:val>
                                        </p:tav>
                                      </p:tavLst>
                                    </p:anim>
                                    <p:anim calcmode="lin" valueType="num">
                                      <p:cBhvr>
                                        <p:cTn id="18" dur="500" fill="hold"/>
                                        <p:tgtEl>
                                          <p:spTgt spid="9"/>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fltVal val="0"/>
                                          </p:val>
                                        </p:tav>
                                        <p:tav tm="100000">
                                          <p:val>
                                            <p:strVal val="#ppt_h"/>
                                          </p:val>
                                        </p:tav>
                                      </p:tavLst>
                                    </p:anim>
                                    <p:anim calcmode="lin" valueType="num">
                                      <p:cBhvr>
                                        <p:cTn id="25" dur="500" fill="hold"/>
                                        <p:tgtEl>
                                          <p:spTgt spid="10"/>
                                        </p:tgtEl>
                                        <p:attrNameLst>
                                          <p:attrName>ppt_x</p:attrName>
                                        </p:attrNameLst>
                                      </p:cBhvr>
                                      <p:tavLst>
                                        <p:tav tm="0">
                                          <p:val>
                                            <p:fltVal val="0.5"/>
                                          </p:val>
                                        </p:tav>
                                        <p:tav tm="100000">
                                          <p:val>
                                            <p:strVal val="#ppt_x"/>
                                          </p:val>
                                        </p:tav>
                                      </p:tavLst>
                                    </p:anim>
                                    <p:anim calcmode="lin" valueType="num">
                                      <p:cBhvr>
                                        <p:cTn id="26" dur="500" fill="hold"/>
                                        <p:tgtEl>
                                          <p:spTgt spid="10"/>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 calcmode="lin" valueType="num">
                                      <p:cBhvr>
                                        <p:cTn id="41" dur="500" fill="hold"/>
                                        <p:tgtEl>
                                          <p:spTgt spid="7"/>
                                        </p:tgtEl>
                                        <p:attrNameLst>
                                          <p:attrName>ppt_x</p:attrName>
                                        </p:attrNameLst>
                                      </p:cBhvr>
                                      <p:tavLst>
                                        <p:tav tm="0">
                                          <p:val>
                                            <p:fltVal val="0.5"/>
                                          </p:val>
                                        </p:tav>
                                        <p:tav tm="100000">
                                          <p:val>
                                            <p:strVal val="#ppt_x"/>
                                          </p:val>
                                        </p:tav>
                                      </p:tavLst>
                                    </p:anim>
                                    <p:anim calcmode="lin" valueType="num">
                                      <p:cBhvr>
                                        <p:cTn id="42" dur="500" fill="hold"/>
                                        <p:tgtEl>
                                          <p:spTgt spid="7"/>
                                        </p:tgtEl>
                                        <p:attrNameLst>
                                          <p:attrName>ppt_y</p:attrName>
                                        </p:attrNameLst>
                                      </p:cBhvr>
                                      <p:tavLst>
                                        <p:tav tm="0">
                                          <p:val>
                                            <p:fltVal val="0.5"/>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3" presetClass="entr" presetSubtype="528"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p:cTn id="47" dur="500" fill="hold"/>
                                        <p:tgtEl>
                                          <p:spTgt spid="8"/>
                                        </p:tgtEl>
                                        <p:attrNameLst>
                                          <p:attrName>ppt_w</p:attrName>
                                        </p:attrNameLst>
                                      </p:cBhvr>
                                      <p:tavLst>
                                        <p:tav tm="0">
                                          <p:val>
                                            <p:fltVal val="0"/>
                                          </p:val>
                                        </p:tav>
                                        <p:tav tm="100000">
                                          <p:val>
                                            <p:strVal val="#ppt_w"/>
                                          </p:val>
                                        </p:tav>
                                      </p:tavLst>
                                    </p:anim>
                                    <p:anim calcmode="lin" valueType="num">
                                      <p:cBhvr>
                                        <p:cTn id="48" dur="500" fill="hold"/>
                                        <p:tgtEl>
                                          <p:spTgt spid="8"/>
                                        </p:tgtEl>
                                        <p:attrNameLst>
                                          <p:attrName>ppt_h</p:attrName>
                                        </p:attrNameLst>
                                      </p:cBhvr>
                                      <p:tavLst>
                                        <p:tav tm="0">
                                          <p:val>
                                            <p:fltVal val="0"/>
                                          </p:val>
                                        </p:tav>
                                        <p:tav tm="100000">
                                          <p:val>
                                            <p:strVal val="#ppt_h"/>
                                          </p:val>
                                        </p:tav>
                                      </p:tavLst>
                                    </p:anim>
                                    <p:anim calcmode="lin" valueType="num">
                                      <p:cBhvr>
                                        <p:cTn id="49" dur="500" fill="hold"/>
                                        <p:tgtEl>
                                          <p:spTgt spid="8"/>
                                        </p:tgtEl>
                                        <p:attrNameLst>
                                          <p:attrName>ppt_x</p:attrName>
                                        </p:attrNameLst>
                                      </p:cBhvr>
                                      <p:tavLst>
                                        <p:tav tm="0">
                                          <p:val>
                                            <p:fltVal val="0.5"/>
                                          </p:val>
                                        </p:tav>
                                        <p:tav tm="100000">
                                          <p:val>
                                            <p:strVal val="#ppt_x"/>
                                          </p:val>
                                        </p:tav>
                                      </p:tavLst>
                                    </p:anim>
                                    <p:anim calcmode="lin" valueType="num">
                                      <p:cBhvr>
                                        <p:cTn id="50" dur="500" fill="hold"/>
                                        <p:tgtEl>
                                          <p:spTgt spid="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animBg="1" autoUpdateAnimBg="0"/>
      <p:bldP spid="9" grpId="0" animBg="1"/>
      <p:bldP spid="10"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AutoShape 8"/>
          <p:cNvSpPr>
            <a:spLocks noChangeArrowheads="1"/>
          </p:cNvSpPr>
          <p:nvPr/>
        </p:nvSpPr>
        <p:spPr bwMode="auto">
          <a:xfrm>
            <a:off x="2220317" y="138271"/>
            <a:ext cx="6816179" cy="1687890"/>
          </a:xfrm>
          <a:prstGeom prst="teardrop">
            <a:avLst/>
          </a:prstGeom>
          <a:solidFill>
            <a:srgbClr val="1C2C2A">
              <a:alpha val="69804"/>
            </a:srgbClr>
          </a:solidFill>
          <a:ln w="28575">
            <a:solidFill>
              <a:srgbClr val="CCECFF"/>
            </a:solidFill>
            <a:round/>
            <a:headEnd/>
            <a:tailEnd/>
          </a:ln>
        </p:spPr>
        <p:txBody>
          <a:bodyPr wrap="square" anchor="ctr">
            <a:spAutoFit/>
          </a:bodyPr>
          <a:lstStyle/>
          <a:p>
            <a:pPr algn="ctr" rtl="1" eaLnBrk="1" hangingPunct="1">
              <a:defRPr/>
            </a:pPr>
            <a:r>
              <a:rPr lang="ar-EG" sz="3600" b="1" dirty="0">
                <a:solidFill>
                  <a:schemeClr val="bg1"/>
                </a:solidFill>
                <a:latin typeface="Times New Roman" pitchFamily="18" charset="0"/>
                <a:cs typeface="Times New Roman" pitchFamily="18" charset="0"/>
              </a:rPr>
              <a:t>أقوال </a:t>
            </a:r>
            <a:r>
              <a:rPr lang="ar-EG" sz="3600" b="1" dirty="0" smtClean="0">
                <a:solidFill>
                  <a:schemeClr val="bg1"/>
                </a:solidFill>
                <a:latin typeface="Times New Roman" pitchFamily="18" charset="0"/>
                <a:cs typeface="Times New Roman" pitchFamily="18" charset="0"/>
              </a:rPr>
              <a:t>آباء</a:t>
            </a:r>
            <a:endParaRPr lang="en-US" sz="3600" b="1" dirty="0" smtClean="0">
              <a:solidFill>
                <a:schemeClr val="bg1"/>
              </a:solidFill>
              <a:latin typeface="Times New Roman" pitchFamily="18" charset="0"/>
              <a:cs typeface="Times New Roman" pitchFamily="18" charset="0"/>
            </a:endParaRPr>
          </a:p>
          <a:p>
            <a:pPr algn="ctr" eaLnBrk="1" hangingPunct="1">
              <a:defRPr/>
            </a:pPr>
            <a:r>
              <a:rPr lang="en-US" sz="3600" b="1" dirty="0" smtClean="0">
                <a:solidFill>
                  <a:schemeClr val="bg1"/>
                </a:solidFill>
                <a:latin typeface="Times New Roman" pitchFamily="18" charset="0"/>
                <a:cs typeface="Times New Roman" pitchFamily="18" charset="0"/>
              </a:rPr>
              <a:t>Sayings of the fathers</a:t>
            </a:r>
            <a:endParaRPr lang="en-US" sz="3600" b="1" dirty="0">
              <a:solidFill>
                <a:schemeClr val="bg1"/>
              </a:solidFill>
              <a:latin typeface="Times New Roman" pitchFamily="18" charset="0"/>
              <a:cs typeface="Times New Roman" pitchFamily="18" charset="0"/>
            </a:endParaRPr>
          </a:p>
        </p:txBody>
      </p:sp>
      <p:sp>
        <p:nvSpPr>
          <p:cNvPr id="3" name="AutoShape 11"/>
          <p:cNvSpPr>
            <a:spLocks noChangeArrowheads="1"/>
          </p:cNvSpPr>
          <p:nvPr/>
        </p:nvSpPr>
        <p:spPr bwMode="auto">
          <a:xfrm>
            <a:off x="492125" y="3021018"/>
            <a:ext cx="8256588" cy="3387923"/>
          </a:xfrm>
          <a:prstGeom prst="round2SameRect">
            <a:avLst/>
          </a:prstGeom>
          <a:solidFill>
            <a:srgbClr val="0070C0">
              <a:alpha val="70000"/>
            </a:srgbClr>
          </a:solidFill>
          <a:ln w="34925" algn="ctr">
            <a:solidFill>
              <a:srgbClr val="FFCCFF"/>
            </a:solidFill>
            <a:round/>
            <a:headEnd/>
            <a:tailEnd/>
          </a:ln>
          <a:effectLst>
            <a:outerShdw dist="35921" dir="2700000" algn="ctr" rotWithShape="0">
              <a:schemeClr val="tx1">
                <a:alpha val="50000"/>
              </a:schemeClr>
            </a:outerShdw>
          </a:effectLst>
        </p:spPr>
        <p:txBody>
          <a:bodyPr anchor="ctr">
            <a:spAutoFit/>
          </a:bodyPr>
          <a:lstStyle/>
          <a:p>
            <a:pPr algn="ctr" rtl="1" eaLnBrk="1" hangingPunct="1">
              <a:defRPr/>
            </a:pPr>
            <a:r>
              <a:rPr lang="ar-EG" sz="3400" b="1" dirty="0">
                <a:solidFill>
                  <a:schemeClr val="bg1"/>
                </a:solidFill>
                <a:latin typeface="Times New Roman" pitchFamily="18" charset="0"/>
                <a:cs typeface="Times New Roman" pitchFamily="18" charset="0"/>
              </a:rPr>
              <a:t>كما لايأتى السحاب بدون نسمات الريح هكذا لاتتولد الشهوة بدون حركة الأفكار.        القديس </a:t>
            </a:r>
            <a:r>
              <a:rPr lang="ar-EG" sz="3400" b="1" dirty="0" err="1">
                <a:solidFill>
                  <a:schemeClr val="bg1"/>
                </a:solidFill>
                <a:latin typeface="Times New Roman" pitchFamily="18" charset="0"/>
                <a:cs typeface="Times New Roman" pitchFamily="18" charset="0"/>
              </a:rPr>
              <a:t>مرقس</a:t>
            </a:r>
            <a:r>
              <a:rPr lang="ar-EG" sz="3400" b="1" dirty="0">
                <a:solidFill>
                  <a:schemeClr val="bg1"/>
                </a:solidFill>
                <a:latin typeface="Times New Roman" pitchFamily="18" charset="0"/>
                <a:cs typeface="Times New Roman" pitchFamily="18" charset="0"/>
              </a:rPr>
              <a:t> </a:t>
            </a:r>
            <a:r>
              <a:rPr lang="ar-EG" sz="3400" b="1" dirty="0" smtClean="0">
                <a:solidFill>
                  <a:schemeClr val="bg1"/>
                </a:solidFill>
                <a:latin typeface="Times New Roman" pitchFamily="18" charset="0"/>
                <a:cs typeface="Times New Roman" pitchFamily="18" charset="0"/>
              </a:rPr>
              <a:t>الناسك</a:t>
            </a:r>
            <a:endParaRPr lang="en-US" sz="3400" b="1" dirty="0" smtClean="0">
              <a:solidFill>
                <a:schemeClr val="bg1"/>
              </a:solidFill>
              <a:latin typeface="Times New Roman" pitchFamily="18" charset="0"/>
              <a:cs typeface="Times New Roman" pitchFamily="18" charset="0"/>
            </a:endParaRPr>
          </a:p>
          <a:p>
            <a:pPr algn="ctr" eaLnBrk="1" hangingPunct="1">
              <a:defRPr/>
            </a:pPr>
            <a:r>
              <a:rPr lang="en-US" sz="3400" b="1" dirty="0" smtClean="0">
                <a:solidFill>
                  <a:schemeClr val="bg1"/>
                </a:solidFill>
                <a:latin typeface="Times New Roman" pitchFamily="18" charset="0"/>
                <a:cs typeface="Times New Roman" pitchFamily="18" charset="0"/>
              </a:rPr>
              <a:t>As the clouds do not come without the breeze of the wind, likewise the desire is not born without the mind thoughts.  </a:t>
            </a:r>
          </a:p>
          <a:p>
            <a:pPr algn="ctr" eaLnBrk="1" hangingPunct="1">
              <a:defRPr/>
            </a:pPr>
            <a:r>
              <a:rPr lang="en-US" sz="3400" b="1" dirty="0" smtClean="0">
                <a:solidFill>
                  <a:schemeClr val="bg1"/>
                </a:solidFill>
                <a:latin typeface="Times New Roman" pitchFamily="18" charset="0"/>
                <a:cs typeface="Times New Roman" pitchFamily="18" charset="0"/>
              </a:rPr>
              <a:t>(St. Mark the Hermit) </a:t>
            </a:r>
            <a:endParaRPr lang="ar-EG" sz="34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 calcmode="lin" valueType="num">
                                      <p:cBhvr>
                                        <p:cTn id="17" dur="500" fill="hold"/>
                                        <p:tgtEl>
                                          <p:spTgt spid="3"/>
                                        </p:tgtEl>
                                        <p:attrNameLst>
                                          <p:attrName>ppt_x</p:attrName>
                                        </p:attrNameLst>
                                      </p:cBhvr>
                                      <p:tavLst>
                                        <p:tav tm="0">
                                          <p:val>
                                            <p:fltVal val="0.5"/>
                                          </p:val>
                                        </p:tav>
                                        <p:tav tm="100000">
                                          <p:val>
                                            <p:strVal val="#ppt_x"/>
                                          </p:val>
                                        </p:tav>
                                      </p:tavLst>
                                    </p:anim>
                                    <p:anim calcmode="lin" valueType="num">
                                      <p:cBhvr>
                                        <p:cTn id="18" dur="500" fill="hold"/>
                                        <p:tgtEl>
                                          <p:spTgt spid="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 name="AutoShape 11"/>
          <p:cNvSpPr>
            <a:spLocks noChangeArrowheads="1"/>
          </p:cNvSpPr>
          <p:nvPr/>
        </p:nvSpPr>
        <p:spPr bwMode="auto">
          <a:xfrm>
            <a:off x="125760" y="133687"/>
            <a:ext cx="8892480" cy="6463665"/>
          </a:xfrm>
          <a:prstGeom prst="round2SameRect">
            <a:avLst>
              <a:gd name="adj1" fmla="val 5136"/>
              <a:gd name="adj2" fmla="val 0"/>
            </a:avLst>
          </a:prstGeom>
          <a:solidFill>
            <a:srgbClr val="422100"/>
          </a:solidFill>
          <a:ln w="34925" algn="ctr">
            <a:solidFill>
              <a:srgbClr val="FFCCFF"/>
            </a:solidFill>
            <a:round/>
            <a:headEnd/>
            <a:tailEnd/>
          </a:ln>
          <a:effectLst>
            <a:outerShdw dist="35921" dir="2700000" algn="ctr" rotWithShape="0">
              <a:schemeClr val="tx1">
                <a:alpha val="50000"/>
              </a:schemeClr>
            </a:outerShdw>
          </a:effectLst>
        </p:spPr>
        <p:txBody>
          <a:bodyPr wrap="square" lIns="0" tIns="0" rIns="0" bIns="0" anchor="ctr">
            <a:spAutoFit/>
          </a:bodyPr>
          <a:lstStyle/>
          <a:p>
            <a:pPr algn="ctr" rtl="1" eaLnBrk="1" hangingPunct="1">
              <a:defRPr/>
            </a:pPr>
            <a:r>
              <a:rPr lang="ar-EG" sz="3200" b="1" dirty="0">
                <a:solidFill>
                  <a:schemeClr val="bg1"/>
                </a:solidFill>
                <a:latin typeface="Times New Roman" pitchFamily="18" charset="0"/>
                <a:cs typeface="Times New Roman" pitchFamily="18" charset="0"/>
              </a:rPr>
              <a:t>إذا طلبت النصرة على الشهوات اجمع نفسك فى داخلك بمساعدة الله عن طريق الصلاة وتعمق فى أغوار قلبك لتواجه هناك جبابرة الشيطان الثلاثة: الكسل أوالأستهتار والنسيان والجهل.</a:t>
            </a:r>
            <a:r>
              <a:rPr lang="en-US" sz="3200" b="1" dirty="0">
                <a:solidFill>
                  <a:schemeClr val="bg1"/>
                </a:solidFill>
                <a:latin typeface="Times New Roman" pitchFamily="18" charset="0"/>
                <a:cs typeface="Times New Roman" pitchFamily="18" charset="0"/>
              </a:rPr>
              <a:t> </a:t>
            </a:r>
            <a:r>
              <a:rPr lang="ar-EG" sz="3200" b="1" dirty="0">
                <a:solidFill>
                  <a:schemeClr val="bg1"/>
                </a:solidFill>
                <a:latin typeface="Times New Roman" pitchFamily="18" charset="0"/>
                <a:cs typeface="Times New Roman" pitchFamily="18" charset="0"/>
              </a:rPr>
              <a:t>هؤلاء الثلاثة هم الطعام الذى تتقوت عليه كل الشهوات المرذوله وتنمو وتتأصل فى القلوب المتراخية والنفوس العاطلة عن التأديب. </a:t>
            </a:r>
            <a:endParaRPr lang="ar-EG" sz="3200" b="1" dirty="0" smtClean="0">
              <a:solidFill>
                <a:schemeClr val="bg1"/>
              </a:solidFill>
              <a:latin typeface="Times New Roman" pitchFamily="18" charset="0"/>
              <a:cs typeface="Times New Roman" pitchFamily="18" charset="0"/>
            </a:endParaRPr>
          </a:p>
          <a:p>
            <a:pPr algn="ctr" eaLnBrk="1" hangingPunct="1">
              <a:defRPr/>
            </a:pPr>
            <a:r>
              <a:rPr lang="en-US" sz="3200" b="1" dirty="0" smtClean="0">
                <a:solidFill>
                  <a:schemeClr val="bg1"/>
                </a:solidFill>
                <a:latin typeface="Times New Roman" pitchFamily="18" charset="0"/>
                <a:cs typeface="Times New Roman" pitchFamily="18" charset="0"/>
              </a:rPr>
              <a:t>If </a:t>
            </a:r>
            <a:r>
              <a:rPr lang="en-US" sz="3200" b="1" dirty="0">
                <a:solidFill>
                  <a:schemeClr val="bg1"/>
                </a:solidFill>
                <a:latin typeface="Times New Roman" pitchFamily="18" charset="0"/>
                <a:cs typeface="Times New Roman" pitchFamily="18" charset="0"/>
              </a:rPr>
              <a:t>you seek victory over lusts, contain yourself inside by the help of God through prayer and delve deep into the depth of your heart to face there the three giants of the devil: laziness or recklessness, forgetting, and ignorance. These are the food upon which all vice lusts feed, grow, and become instilled in the idle hearts and the souls that reject chastening.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ppt_x</p:attrName>
                                        </p:attrNameLst>
                                      </p:cBhvr>
                                      <p:tavLst>
                                        <p:tav tm="0">
                                          <p:val>
                                            <p:fltVal val="0.5"/>
                                          </p:val>
                                        </p:tav>
                                        <p:tav tm="100000">
                                          <p:val>
                                            <p:strVal val="#ppt_x"/>
                                          </p:val>
                                        </p:tav>
                                      </p:tavLst>
                                    </p:anim>
                                    <p:anim calcmode="lin" valueType="num">
                                      <p:cBhvr>
                                        <p:cTn id="10" dur="500" fill="hold"/>
                                        <p:tgtEl>
                                          <p:spTgt spid="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 name="AutoShape 11"/>
          <p:cNvSpPr>
            <a:spLocks noChangeArrowheads="1"/>
          </p:cNvSpPr>
          <p:nvPr/>
        </p:nvSpPr>
        <p:spPr bwMode="auto">
          <a:xfrm>
            <a:off x="107504" y="982563"/>
            <a:ext cx="8892480" cy="4972050"/>
          </a:xfrm>
          <a:prstGeom prst="round2SameRect">
            <a:avLst>
              <a:gd name="adj1" fmla="val 5136"/>
              <a:gd name="adj2" fmla="val 0"/>
            </a:avLst>
          </a:prstGeom>
          <a:solidFill>
            <a:srgbClr val="422100"/>
          </a:solidFill>
          <a:ln w="34925" algn="ctr">
            <a:solidFill>
              <a:srgbClr val="FFCCFF"/>
            </a:solidFill>
            <a:round/>
            <a:headEnd/>
            <a:tailEnd/>
          </a:ln>
          <a:effectLst>
            <a:outerShdw dist="35921" dir="2700000" algn="ctr" rotWithShape="0">
              <a:schemeClr val="tx1">
                <a:alpha val="50000"/>
              </a:schemeClr>
            </a:outerShdw>
          </a:effectLst>
        </p:spPr>
        <p:txBody>
          <a:bodyPr wrap="square" lIns="0" tIns="0" rIns="0" bIns="0" anchor="ctr">
            <a:spAutoFit/>
          </a:bodyPr>
          <a:lstStyle/>
          <a:p>
            <a:pPr algn="ctr" rtl="1" eaLnBrk="1" hangingPunct="1">
              <a:defRPr/>
            </a:pPr>
            <a:r>
              <a:rPr lang="ar-EG" sz="3200" b="1" dirty="0" smtClean="0">
                <a:solidFill>
                  <a:schemeClr val="bg1"/>
                </a:solidFill>
                <a:latin typeface="Times New Roman" pitchFamily="18" charset="0"/>
                <a:cs typeface="Times New Roman" pitchFamily="18" charset="0"/>
              </a:rPr>
              <a:t>هناك </a:t>
            </a:r>
            <a:r>
              <a:rPr lang="ar-EG" sz="3200" b="1" dirty="0">
                <a:solidFill>
                  <a:schemeClr val="bg1"/>
                </a:solidFill>
                <a:latin typeface="Times New Roman" pitchFamily="18" charset="0"/>
                <a:cs typeface="Times New Roman" pitchFamily="18" charset="0"/>
              </a:rPr>
              <a:t>ثلاثة أسلحه مضادة لها </a:t>
            </a:r>
            <a:r>
              <a:rPr lang="ar-EG" sz="3200" b="1" dirty="0" smtClean="0">
                <a:solidFill>
                  <a:schemeClr val="bg1"/>
                </a:solidFill>
                <a:latin typeface="Times New Roman" pitchFamily="18" charset="0"/>
                <a:cs typeface="Times New Roman" pitchFamily="18" charset="0"/>
              </a:rPr>
              <a:t>هى</a:t>
            </a:r>
            <a:r>
              <a:rPr lang="ar-EG" sz="3200" b="1" dirty="0" smtClean="0">
                <a:solidFill>
                  <a:schemeClr val="bg1"/>
                </a:solidFill>
                <a:latin typeface="Times New Roman" pitchFamily="18" charset="0"/>
                <a:cs typeface="Times New Roman" pitchFamily="18" charset="0"/>
              </a:rPr>
              <a:t>: </a:t>
            </a:r>
          </a:p>
          <a:p>
            <a:pPr algn="ctr" rtl="1" eaLnBrk="1" hangingPunct="1">
              <a:defRPr/>
            </a:pPr>
            <a:r>
              <a:rPr lang="ar-EG" sz="3200" b="1" dirty="0" smtClean="0">
                <a:solidFill>
                  <a:schemeClr val="bg1"/>
                </a:solidFill>
                <a:latin typeface="Times New Roman" pitchFamily="18" charset="0"/>
                <a:cs typeface="Times New Roman" pitchFamily="18" charset="0"/>
              </a:rPr>
              <a:t>1.المعرفة </a:t>
            </a:r>
            <a:r>
              <a:rPr lang="ar-EG" sz="3200" b="1" dirty="0">
                <a:solidFill>
                  <a:schemeClr val="bg1"/>
                </a:solidFill>
                <a:latin typeface="Times New Roman" pitchFamily="18" charset="0"/>
                <a:cs typeface="Times New Roman" pitchFamily="18" charset="0"/>
              </a:rPr>
              <a:t>المستنيرة التى تحفظ النفس فى يقظة العقل. </a:t>
            </a:r>
            <a:endParaRPr lang="ar-EG" sz="3200" b="1" dirty="0" smtClean="0">
              <a:solidFill>
                <a:schemeClr val="bg1"/>
              </a:solidFill>
              <a:latin typeface="Times New Roman" pitchFamily="18" charset="0"/>
              <a:cs typeface="Times New Roman" pitchFamily="18" charset="0"/>
            </a:endParaRPr>
          </a:p>
          <a:p>
            <a:pPr algn="ctr" rtl="1" eaLnBrk="1" hangingPunct="1">
              <a:defRPr/>
            </a:pPr>
            <a:r>
              <a:rPr lang="ar-EG" sz="3200" b="1" dirty="0" smtClean="0">
                <a:solidFill>
                  <a:schemeClr val="bg1"/>
                </a:solidFill>
                <a:latin typeface="Times New Roman" pitchFamily="18" charset="0"/>
                <a:cs typeface="Times New Roman" pitchFamily="18" charset="0"/>
              </a:rPr>
              <a:t>2.انشغال </a:t>
            </a:r>
            <a:r>
              <a:rPr lang="ar-EG" sz="3200" b="1" dirty="0">
                <a:solidFill>
                  <a:schemeClr val="bg1"/>
                </a:solidFill>
                <a:latin typeface="Times New Roman" pitchFamily="18" charset="0"/>
                <a:cs typeface="Times New Roman" pitchFamily="18" charset="0"/>
              </a:rPr>
              <a:t>الفكر فى الأمور </a:t>
            </a:r>
            <a:r>
              <a:rPr lang="ar-EG" sz="3200" b="1" dirty="0" smtClean="0">
                <a:solidFill>
                  <a:schemeClr val="bg1"/>
                </a:solidFill>
                <a:latin typeface="Times New Roman" pitchFamily="18" charset="0"/>
                <a:cs typeface="Times New Roman" pitchFamily="18" charset="0"/>
              </a:rPr>
              <a:t>الصالحه</a:t>
            </a:r>
          </a:p>
          <a:p>
            <a:pPr algn="ctr" rtl="1" eaLnBrk="1" hangingPunct="1">
              <a:defRPr/>
            </a:pPr>
            <a:r>
              <a:rPr lang="ar-EG" sz="3200" b="1" dirty="0" smtClean="0">
                <a:solidFill>
                  <a:schemeClr val="bg1"/>
                </a:solidFill>
                <a:latin typeface="Times New Roman" pitchFamily="18" charset="0"/>
                <a:cs typeface="Times New Roman" pitchFamily="18" charset="0"/>
              </a:rPr>
              <a:t>3.غيرة </a:t>
            </a:r>
            <a:r>
              <a:rPr lang="ar-EG" sz="3200" b="1" dirty="0">
                <a:solidFill>
                  <a:schemeClr val="bg1"/>
                </a:solidFill>
                <a:latin typeface="Times New Roman" pitchFamily="18" charset="0"/>
                <a:cs typeface="Times New Roman" pitchFamily="18" charset="0"/>
              </a:rPr>
              <a:t>حيه توقظ النفس وتقودها للخلاص. </a:t>
            </a:r>
            <a:endParaRPr lang="ar-EG" sz="3200" b="1" dirty="0" smtClean="0">
              <a:solidFill>
                <a:schemeClr val="bg1"/>
              </a:solidFill>
              <a:latin typeface="Times New Roman" pitchFamily="18" charset="0"/>
              <a:cs typeface="Times New Roman" pitchFamily="18" charset="0"/>
            </a:endParaRPr>
          </a:p>
          <a:p>
            <a:pPr algn="ctr"/>
            <a:r>
              <a:rPr lang="en-US" sz="3200" b="1" dirty="0" smtClean="0">
                <a:solidFill>
                  <a:schemeClr val="bg1"/>
                </a:solidFill>
                <a:latin typeface="Times New Roman" pitchFamily="18" charset="0"/>
                <a:cs typeface="Times New Roman" pitchFamily="18" charset="0"/>
              </a:rPr>
              <a:t>There </a:t>
            </a:r>
            <a:r>
              <a:rPr lang="en-US" sz="3200" b="1" dirty="0">
                <a:solidFill>
                  <a:schemeClr val="bg1"/>
                </a:solidFill>
                <a:latin typeface="Times New Roman" pitchFamily="18" charset="0"/>
                <a:cs typeface="Times New Roman" pitchFamily="18" charset="0"/>
              </a:rPr>
              <a:t>are three weapons for them: </a:t>
            </a:r>
            <a:endParaRPr lang="en-US" sz="3200" b="1" dirty="0" smtClean="0">
              <a:solidFill>
                <a:schemeClr val="bg1"/>
              </a:solidFill>
              <a:latin typeface="Times New Roman" pitchFamily="18" charset="0"/>
              <a:cs typeface="Times New Roman" pitchFamily="18" charset="0"/>
            </a:endParaRPr>
          </a:p>
          <a:p>
            <a:pPr marL="514350" indent="-514350" algn="ctr">
              <a:buAutoNum type="arabicParenR"/>
            </a:pPr>
            <a:r>
              <a:rPr lang="en-US" sz="3200" b="1" dirty="0" smtClean="0">
                <a:solidFill>
                  <a:schemeClr val="bg1"/>
                </a:solidFill>
                <a:latin typeface="Times New Roman" pitchFamily="18" charset="0"/>
                <a:cs typeface="Times New Roman" pitchFamily="18" charset="0"/>
              </a:rPr>
              <a:t>enlightened </a:t>
            </a:r>
            <a:r>
              <a:rPr lang="en-US" sz="3200" b="1" dirty="0">
                <a:solidFill>
                  <a:schemeClr val="bg1"/>
                </a:solidFill>
                <a:latin typeface="Times New Roman" pitchFamily="18" charset="0"/>
                <a:cs typeface="Times New Roman" pitchFamily="18" charset="0"/>
              </a:rPr>
              <a:t>knowledge that keeps </a:t>
            </a:r>
            <a:endParaRPr lang="en-US" sz="3200" b="1" dirty="0" smtClean="0">
              <a:solidFill>
                <a:schemeClr val="bg1"/>
              </a:solidFill>
              <a:latin typeface="Times New Roman" pitchFamily="18" charset="0"/>
              <a:cs typeface="Times New Roman" pitchFamily="18" charset="0"/>
            </a:endParaRPr>
          </a:p>
          <a:p>
            <a:pPr algn="ctr"/>
            <a:r>
              <a:rPr lang="en-US" sz="3200" b="1" dirty="0" smtClean="0">
                <a:solidFill>
                  <a:schemeClr val="bg1"/>
                </a:solidFill>
                <a:latin typeface="Times New Roman" pitchFamily="18" charset="0"/>
                <a:cs typeface="Times New Roman" pitchFamily="18" charset="0"/>
              </a:rPr>
              <a:t>the </a:t>
            </a:r>
            <a:r>
              <a:rPr lang="en-US" sz="3200" b="1" dirty="0">
                <a:solidFill>
                  <a:schemeClr val="bg1"/>
                </a:solidFill>
                <a:latin typeface="Times New Roman" pitchFamily="18" charset="0"/>
                <a:cs typeface="Times New Roman" pitchFamily="18" charset="0"/>
              </a:rPr>
              <a:t>soul in a state of mental alert. </a:t>
            </a:r>
            <a:endParaRPr lang="en-US" sz="3200" b="1" dirty="0" smtClean="0">
              <a:solidFill>
                <a:schemeClr val="bg1"/>
              </a:solidFill>
              <a:latin typeface="Times New Roman" pitchFamily="18" charset="0"/>
              <a:cs typeface="Times New Roman" pitchFamily="18" charset="0"/>
            </a:endParaRPr>
          </a:p>
          <a:p>
            <a:pPr algn="ctr"/>
            <a:r>
              <a:rPr lang="en-US" sz="3200" b="1" dirty="0" smtClean="0">
                <a:solidFill>
                  <a:schemeClr val="bg1"/>
                </a:solidFill>
                <a:latin typeface="Times New Roman" pitchFamily="18" charset="0"/>
                <a:cs typeface="Times New Roman" pitchFamily="18" charset="0"/>
              </a:rPr>
              <a:t>2) The </a:t>
            </a:r>
            <a:r>
              <a:rPr lang="en-US" sz="3200" b="1" dirty="0">
                <a:solidFill>
                  <a:schemeClr val="bg1"/>
                </a:solidFill>
                <a:latin typeface="Times New Roman" pitchFamily="18" charset="0"/>
                <a:cs typeface="Times New Roman" pitchFamily="18" charset="0"/>
              </a:rPr>
              <a:t>mind being occupied by good things. </a:t>
            </a:r>
            <a:endParaRPr lang="en-US" sz="3200" b="1" dirty="0" smtClean="0">
              <a:solidFill>
                <a:schemeClr val="bg1"/>
              </a:solidFill>
              <a:latin typeface="Times New Roman" pitchFamily="18" charset="0"/>
              <a:cs typeface="Times New Roman" pitchFamily="18" charset="0"/>
            </a:endParaRPr>
          </a:p>
          <a:p>
            <a:pPr algn="ctr"/>
            <a:r>
              <a:rPr lang="en-US" sz="3200" b="1" dirty="0" smtClean="0">
                <a:solidFill>
                  <a:schemeClr val="bg1"/>
                </a:solidFill>
                <a:latin typeface="Times New Roman" pitchFamily="18" charset="0"/>
                <a:cs typeface="Times New Roman" pitchFamily="18" charset="0"/>
              </a:rPr>
              <a:t>3) Lively zeal </a:t>
            </a:r>
            <a:r>
              <a:rPr lang="en-US" sz="3200" b="1" dirty="0">
                <a:solidFill>
                  <a:schemeClr val="bg1"/>
                </a:solidFill>
                <a:latin typeface="Times New Roman" pitchFamily="18" charset="0"/>
                <a:cs typeface="Times New Roman" pitchFamily="18" charset="0"/>
              </a:rPr>
              <a:t>that awakens the soul </a:t>
            </a:r>
            <a:endParaRPr lang="en-US" sz="3200" b="1" dirty="0" smtClean="0">
              <a:solidFill>
                <a:schemeClr val="bg1"/>
              </a:solidFill>
              <a:latin typeface="Times New Roman" pitchFamily="18" charset="0"/>
              <a:cs typeface="Times New Roman" pitchFamily="18" charset="0"/>
            </a:endParaRPr>
          </a:p>
          <a:p>
            <a:pPr algn="ctr"/>
            <a:r>
              <a:rPr lang="en-US" sz="3200" b="1" dirty="0" smtClean="0">
                <a:solidFill>
                  <a:schemeClr val="bg1"/>
                </a:solidFill>
                <a:latin typeface="Times New Roman" pitchFamily="18" charset="0"/>
                <a:cs typeface="Times New Roman" pitchFamily="18" charset="0"/>
              </a:rPr>
              <a:t>and </a:t>
            </a:r>
            <a:r>
              <a:rPr lang="en-US" sz="3200" b="1" dirty="0">
                <a:solidFill>
                  <a:schemeClr val="bg1"/>
                </a:solidFill>
                <a:latin typeface="Times New Roman" pitchFamily="18" charset="0"/>
                <a:cs typeface="Times New Roman" pitchFamily="18" charset="0"/>
              </a:rPr>
              <a:t>leads it to salvation. </a:t>
            </a:r>
            <a:endParaRPr lang="en-US" sz="32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6749443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 calcmode="lin" valueType="num">
                                      <p:cBhvr>
                                        <p:cTn id="9" dur="250" fill="hold"/>
                                        <p:tgtEl>
                                          <p:spTgt spid="4"/>
                                        </p:tgtEl>
                                        <p:attrNameLst>
                                          <p:attrName>ppt_x</p:attrName>
                                        </p:attrNameLst>
                                      </p:cBhvr>
                                      <p:tavLst>
                                        <p:tav tm="0">
                                          <p:val>
                                            <p:fltVal val="0.5"/>
                                          </p:val>
                                        </p:tav>
                                        <p:tav tm="100000">
                                          <p:val>
                                            <p:strVal val="#ppt_x"/>
                                          </p:val>
                                        </p:tav>
                                      </p:tavLst>
                                    </p:anim>
                                    <p:anim calcmode="lin" valueType="num">
                                      <p:cBhvr>
                                        <p:cTn id="10" dur="250" fill="hold"/>
                                        <p:tgtEl>
                                          <p:spTgt spid="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 name="AutoShape 11"/>
          <p:cNvSpPr>
            <a:spLocks noChangeArrowheads="1"/>
          </p:cNvSpPr>
          <p:nvPr/>
        </p:nvSpPr>
        <p:spPr bwMode="auto">
          <a:xfrm>
            <a:off x="107504" y="3044909"/>
            <a:ext cx="8892480" cy="3480435"/>
          </a:xfrm>
          <a:prstGeom prst="round2SameRect">
            <a:avLst>
              <a:gd name="adj1" fmla="val 5136"/>
              <a:gd name="adj2" fmla="val 0"/>
            </a:avLst>
          </a:prstGeom>
          <a:solidFill>
            <a:srgbClr val="422100"/>
          </a:solidFill>
          <a:ln w="34925" algn="ctr">
            <a:solidFill>
              <a:srgbClr val="FFCCFF"/>
            </a:solidFill>
            <a:round/>
            <a:headEnd/>
            <a:tailEnd/>
          </a:ln>
          <a:effectLst>
            <a:outerShdw dist="35921" dir="2700000" algn="ctr" rotWithShape="0">
              <a:schemeClr val="tx1">
                <a:alpha val="50000"/>
              </a:schemeClr>
            </a:outerShdw>
          </a:effectLst>
        </p:spPr>
        <p:txBody>
          <a:bodyPr wrap="square" lIns="0" tIns="0" rIns="0" bIns="0" anchor="ctr">
            <a:spAutoFit/>
          </a:bodyPr>
          <a:lstStyle/>
          <a:p>
            <a:pPr algn="ctr" rtl="1" eaLnBrk="1" hangingPunct="1">
              <a:defRPr/>
            </a:pPr>
            <a:r>
              <a:rPr lang="ar-EG" sz="3200" b="1" dirty="0" smtClean="0">
                <a:solidFill>
                  <a:schemeClr val="bg1"/>
                </a:solidFill>
                <a:latin typeface="Times New Roman" pitchFamily="18" charset="0"/>
                <a:cs typeface="Times New Roman" pitchFamily="18" charset="0"/>
              </a:rPr>
              <a:t>فإذا </a:t>
            </a:r>
            <a:r>
              <a:rPr lang="ar-EG" sz="3200" b="1" dirty="0">
                <a:solidFill>
                  <a:schemeClr val="bg1"/>
                </a:solidFill>
                <a:latin typeface="Times New Roman" pitchFamily="18" charset="0"/>
                <a:cs typeface="Times New Roman" pitchFamily="18" charset="0"/>
              </a:rPr>
              <a:t>تسلحت النفس بهذه الأسلحة الثلاثة مع الصلاة والطلبة تقدر بمعونة الروح القدس أن تغلب هؤلاء الجبابرة الثلاثة. </a:t>
            </a:r>
            <a:endParaRPr lang="ar-EG" sz="3200" b="1" dirty="0" smtClean="0">
              <a:solidFill>
                <a:schemeClr val="bg1"/>
              </a:solidFill>
              <a:latin typeface="Times New Roman" pitchFamily="18" charset="0"/>
              <a:cs typeface="Times New Roman" pitchFamily="18" charset="0"/>
            </a:endParaRPr>
          </a:p>
          <a:p>
            <a:pPr algn="ctr" rtl="1" eaLnBrk="1" hangingPunct="1">
              <a:defRPr/>
            </a:pPr>
            <a:r>
              <a:rPr lang="ar-EG" sz="3200" b="1" dirty="0" smtClean="0">
                <a:solidFill>
                  <a:schemeClr val="bg1"/>
                </a:solidFill>
                <a:latin typeface="Times New Roman" pitchFamily="18" charset="0"/>
                <a:cs typeface="Times New Roman" pitchFamily="18" charset="0"/>
              </a:rPr>
              <a:t>القديس </a:t>
            </a:r>
            <a:r>
              <a:rPr lang="ar-EG" sz="3200" b="1" dirty="0">
                <a:solidFill>
                  <a:schemeClr val="bg1"/>
                </a:solidFill>
                <a:latin typeface="Times New Roman" pitchFamily="18" charset="0"/>
                <a:cs typeface="Times New Roman" pitchFamily="18" charset="0"/>
              </a:rPr>
              <a:t>مرقس الناسك</a:t>
            </a:r>
            <a:endParaRPr lang="en-US" sz="3200" b="1" dirty="0">
              <a:solidFill>
                <a:schemeClr val="bg1"/>
              </a:solidFill>
              <a:latin typeface="Times New Roman" pitchFamily="18" charset="0"/>
              <a:cs typeface="Times New Roman" pitchFamily="18" charset="0"/>
            </a:endParaRPr>
          </a:p>
          <a:p>
            <a:pPr algn="ctr"/>
            <a:r>
              <a:rPr lang="en-US" sz="3200" b="1" dirty="0" smtClean="0">
                <a:solidFill>
                  <a:schemeClr val="bg1"/>
                </a:solidFill>
                <a:latin typeface="Times New Roman" pitchFamily="18" charset="0"/>
                <a:cs typeface="Times New Roman" pitchFamily="18" charset="0"/>
              </a:rPr>
              <a:t>If </a:t>
            </a:r>
            <a:r>
              <a:rPr lang="en-US" sz="3200" b="1" dirty="0">
                <a:solidFill>
                  <a:schemeClr val="bg1"/>
                </a:solidFill>
                <a:latin typeface="Times New Roman" pitchFamily="18" charset="0"/>
                <a:cs typeface="Times New Roman" pitchFamily="18" charset="0"/>
              </a:rPr>
              <a:t>the soul is armed by these three weapons with prayer and supplication, it can, by the help of the Holy Spirit, defeat those three giants.</a:t>
            </a:r>
          </a:p>
          <a:p>
            <a:pPr algn="ctr"/>
            <a:r>
              <a:rPr lang="en-US" sz="3200" b="1" dirty="0">
                <a:solidFill>
                  <a:schemeClr val="bg1"/>
                </a:solidFill>
                <a:latin typeface="Times New Roman" pitchFamily="18" charset="0"/>
                <a:cs typeface="Times New Roman" pitchFamily="18" charset="0"/>
              </a:rPr>
              <a:t>St. Mark the Hermit </a:t>
            </a:r>
          </a:p>
        </p:txBody>
      </p:sp>
    </p:spTree>
    <p:extLst>
      <p:ext uri="{BB962C8B-B14F-4D97-AF65-F5344CB8AC3E}">
        <p14:creationId xmlns:p14="http://schemas.microsoft.com/office/powerpoint/2010/main" val="5728831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 calcmode="lin" valueType="num">
                                      <p:cBhvr>
                                        <p:cTn id="9" dur="250" fill="hold"/>
                                        <p:tgtEl>
                                          <p:spTgt spid="4"/>
                                        </p:tgtEl>
                                        <p:attrNameLst>
                                          <p:attrName>ppt_x</p:attrName>
                                        </p:attrNameLst>
                                      </p:cBhvr>
                                      <p:tavLst>
                                        <p:tav tm="0">
                                          <p:val>
                                            <p:fltVal val="0.5"/>
                                          </p:val>
                                        </p:tav>
                                        <p:tav tm="100000">
                                          <p:val>
                                            <p:strVal val="#ppt_x"/>
                                          </p:val>
                                        </p:tav>
                                      </p:tavLst>
                                    </p:anim>
                                    <p:anim calcmode="lin" valueType="num">
                                      <p:cBhvr>
                                        <p:cTn id="10" dur="250" fill="hold"/>
                                        <p:tgtEl>
                                          <p:spTgt spid="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AutoShape 11"/>
          <p:cNvSpPr>
            <a:spLocks noChangeArrowheads="1"/>
          </p:cNvSpPr>
          <p:nvPr/>
        </p:nvSpPr>
        <p:spPr bwMode="auto">
          <a:xfrm>
            <a:off x="719956" y="1196752"/>
            <a:ext cx="7956500" cy="5259348"/>
          </a:xfrm>
          <a:prstGeom prst="round2SameRect">
            <a:avLst/>
          </a:prstGeom>
          <a:solidFill>
            <a:srgbClr val="00B050">
              <a:alpha val="70000"/>
            </a:srgbClr>
          </a:solidFill>
          <a:ln w="34925" algn="ctr">
            <a:solidFill>
              <a:srgbClr val="FFCCFF"/>
            </a:solidFill>
            <a:round/>
            <a:headEnd/>
            <a:tailEnd/>
          </a:ln>
          <a:effectLst>
            <a:outerShdw dist="35921" dir="2700000" algn="ctr" rotWithShape="0">
              <a:schemeClr val="tx1">
                <a:alpha val="50000"/>
              </a:schemeClr>
            </a:outerShdw>
          </a:effectLst>
        </p:spPr>
        <p:txBody>
          <a:bodyPr wrap="square" anchor="ctr">
            <a:spAutoFit/>
          </a:bodyPr>
          <a:lstStyle/>
          <a:p>
            <a:pPr algn="ctr" rtl="1" eaLnBrk="1" hangingPunct="1">
              <a:defRPr/>
            </a:pPr>
            <a:r>
              <a:rPr lang="ar-EG" sz="3200" b="1" dirty="0">
                <a:solidFill>
                  <a:schemeClr val="bg1"/>
                </a:solidFill>
                <a:latin typeface="Times New Roman" pitchFamily="18" charset="0"/>
                <a:cs typeface="Times New Roman" pitchFamily="18" charset="0"/>
              </a:rPr>
              <a:t>إن اردت تستطيع أن تكون عبدا للشهوات </a:t>
            </a:r>
            <a:endParaRPr lang="en-US" sz="3200" b="1" dirty="0" smtClean="0">
              <a:solidFill>
                <a:schemeClr val="bg1"/>
              </a:solidFill>
              <a:latin typeface="Times New Roman" pitchFamily="18" charset="0"/>
              <a:cs typeface="Times New Roman" pitchFamily="18" charset="0"/>
            </a:endParaRPr>
          </a:p>
          <a:p>
            <a:pPr algn="ctr" rtl="1" eaLnBrk="1" hangingPunct="1">
              <a:defRPr/>
            </a:pPr>
            <a:r>
              <a:rPr lang="ar-EG" sz="3200" b="1" dirty="0" smtClean="0">
                <a:solidFill>
                  <a:schemeClr val="bg1"/>
                </a:solidFill>
                <a:latin typeface="Times New Roman" pitchFamily="18" charset="0"/>
                <a:cs typeface="Times New Roman" pitchFamily="18" charset="0"/>
              </a:rPr>
              <a:t>وإن </a:t>
            </a:r>
            <a:r>
              <a:rPr lang="ar-EG" sz="3200" b="1" dirty="0">
                <a:solidFill>
                  <a:schemeClr val="bg1"/>
                </a:solidFill>
                <a:latin typeface="Times New Roman" pitchFamily="18" charset="0"/>
                <a:cs typeface="Times New Roman" pitchFamily="18" charset="0"/>
              </a:rPr>
              <a:t>أردت تقدر أن تتحررمنها ولا تخضع </a:t>
            </a:r>
            <a:r>
              <a:rPr lang="ar-EG" sz="3200" b="1" dirty="0" smtClean="0">
                <a:solidFill>
                  <a:schemeClr val="bg1"/>
                </a:solidFill>
                <a:latin typeface="Times New Roman" pitchFamily="18" charset="0"/>
                <a:cs typeface="Times New Roman" pitchFamily="18" charset="0"/>
              </a:rPr>
              <a:t>لنيرها</a:t>
            </a:r>
          </a:p>
          <a:p>
            <a:pPr algn="ctr" rtl="1" eaLnBrk="1" hangingPunct="1">
              <a:defRPr/>
            </a:pPr>
            <a:r>
              <a:rPr lang="ar-EG" sz="3200" b="1" dirty="0" smtClean="0">
                <a:solidFill>
                  <a:schemeClr val="bg1"/>
                </a:solidFill>
                <a:latin typeface="Times New Roman" pitchFamily="18" charset="0"/>
                <a:cs typeface="Times New Roman" pitchFamily="18" charset="0"/>
              </a:rPr>
              <a:t>لأن </a:t>
            </a:r>
            <a:r>
              <a:rPr lang="ar-EG" sz="3200" b="1" dirty="0">
                <a:solidFill>
                  <a:schemeClr val="bg1"/>
                </a:solidFill>
                <a:latin typeface="Times New Roman" pitchFamily="18" charset="0"/>
                <a:cs typeface="Times New Roman" pitchFamily="18" charset="0"/>
              </a:rPr>
              <a:t>الله خلقك وأعطاك هذا السلطان ...   </a:t>
            </a:r>
            <a:endParaRPr lang="ar-EG" sz="3200" b="1" dirty="0" smtClean="0">
              <a:solidFill>
                <a:schemeClr val="bg1"/>
              </a:solidFill>
              <a:latin typeface="Times New Roman" pitchFamily="18" charset="0"/>
              <a:cs typeface="Times New Roman" pitchFamily="18" charset="0"/>
            </a:endParaRPr>
          </a:p>
          <a:p>
            <a:pPr algn="ctr" rtl="1" eaLnBrk="1" hangingPunct="1">
              <a:defRPr/>
            </a:pPr>
            <a:r>
              <a:rPr lang="ar-EG" sz="3200" b="1" dirty="0" smtClean="0">
                <a:solidFill>
                  <a:schemeClr val="bg1"/>
                </a:solidFill>
                <a:latin typeface="Times New Roman" pitchFamily="18" charset="0"/>
                <a:cs typeface="Times New Roman" pitchFamily="18" charset="0"/>
              </a:rPr>
              <a:t>انبا </a:t>
            </a:r>
            <a:r>
              <a:rPr lang="ar-EG" sz="3200" b="1" dirty="0">
                <a:solidFill>
                  <a:schemeClr val="bg1"/>
                </a:solidFill>
                <a:latin typeface="Times New Roman" pitchFamily="18" charset="0"/>
                <a:cs typeface="Times New Roman" pitchFamily="18" charset="0"/>
              </a:rPr>
              <a:t>انطونيوس </a:t>
            </a:r>
            <a:endParaRPr lang="en-US" sz="3200" b="1" dirty="0" smtClean="0">
              <a:solidFill>
                <a:schemeClr val="bg1"/>
              </a:solidFill>
              <a:latin typeface="Times New Roman" pitchFamily="18" charset="0"/>
              <a:cs typeface="Times New Roman" pitchFamily="18" charset="0"/>
            </a:endParaRPr>
          </a:p>
          <a:p>
            <a:pPr algn="ctr" eaLnBrk="1" hangingPunct="1">
              <a:defRPr/>
            </a:pPr>
            <a:r>
              <a:rPr lang="en-US" sz="3200" b="1" dirty="0" smtClean="0">
                <a:solidFill>
                  <a:schemeClr val="bg1"/>
                </a:solidFill>
                <a:latin typeface="Times New Roman" pitchFamily="18" charset="0"/>
                <a:cs typeface="Times New Roman" pitchFamily="18" charset="0"/>
              </a:rPr>
              <a:t>If you want, you can be a slave to lusts, </a:t>
            </a:r>
          </a:p>
          <a:p>
            <a:pPr algn="ctr" eaLnBrk="1" hangingPunct="1">
              <a:defRPr/>
            </a:pPr>
            <a:r>
              <a:rPr lang="en-US" sz="3200" b="1" dirty="0" smtClean="0">
                <a:solidFill>
                  <a:schemeClr val="bg1"/>
                </a:solidFill>
                <a:latin typeface="Times New Roman" pitchFamily="18" charset="0"/>
                <a:cs typeface="Times New Roman" pitchFamily="18" charset="0"/>
              </a:rPr>
              <a:t>and if you want</a:t>
            </a:r>
            <a:r>
              <a:rPr lang="en-US" sz="3200" b="1" dirty="0" smtClean="0">
                <a:solidFill>
                  <a:schemeClr val="bg1"/>
                </a:solidFill>
                <a:latin typeface="Times New Roman" pitchFamily="18" charset="0"/>
                <a:cs typeface="Times New Roman" pitchFamily="18" charset="0"/>
              </a:rPr>
              <a:t>,</a:t>
            </a:r>
          </a:p>
          <a:p>
            <a:pPr algn="ctr" eaLnBrk="1" hangingPunct="1">
              <a:defRPr/>
            </a:pPr>
            <a:r>
              <a:rPr lang="en-US" sz="3200" b="1" dirty="0" smtClean="0">
                <a:solidFill>
                  <a:schemeClr val="bg1"/>
                </a:solidFill>
                <a:latin typeface="Times New Roman" pitchFamily="18" charset="0"/>
                <a:cs typeface="Times New Roman" pitchFamily="18" charset="0"/>
              </a:rPr>
              <a:t>you </a:t>
            </a:r>
            <a:r>
              <a:rPr lang="en-US" sz="3200" b="1" dirty="0" smtClean="0">
                <a:solidFill>
                  <a:schemeClr val="bg1"/>
                </a:solidFill>
                <a:latin typeface="Times New Roman" pitchFamily="18" charset="0"/>
                <a:cs typeface="Times New Roman" pitchFamily="18" charset="0"/>
              </a:rPr>
              <a:t>can set yourself free from it </a:t>
            </a:r>
          </a:p>
          <a:p>
            <a:pPr algn="ctr" eaLnBrk="1" hangingPunct="1">
              <a:defRPr/>
            </a:pPr>
            <a:r>
              <a:rPr lang="en-US" sz="3200" b="1" dirty="0" smtClean="0">
                <a:solidFill>
                  <a:schemeClr val="bg1"/>
                </a:solidFill>
                <a:latin typeface="Times New Roman" pitchFamily="18" charset="0"/>
                <a:cs typeface="Times New Roman" pitchFamily="18" charset="0"/>
              </a:rPr>
              <a:t>because God created you </a:t>
            </a:r>
            <a:endParaRPr lang="en-US" sz="3200" b="1" dirty="0" smtClean="0">
              <a:solidFill>
                <a:schemeClr val="bg1"/>
              </a:solidFill>
              <a:latin typeface="Times New Roman" pitchFamily="18" charset="0"/>
              <a:cs typeface="Times New Roman" pitchFamily="18" charset="0"/>
            </a:endParaRPr>
          </a:p>
          <a:p>
            <a:pPr algn="ctr" eaLnBrk="1" hangingPunct="1">
              <a:defRPr/>
            </a:pPr>
            <a:r>
              <a:rPr lang="en-US" sz="3200" b="1" dirty="0" smtClean="0">
                <a:solidFill>
                  <a:schemeClr val="bg1"/>
                </a:solidFill>
                <a:latin typeface="Times New Roman" pitchFamily="18" charset="0"/>
                <a:cs typeface="Times New Roman" pitchFamily="18" charset="0"/>
              </a:rPr>
              <a:t>and </a:t>
            </a:r>
            <a:r>
              <a:rPr lang="en-US" sz="3200" b="1" dirty="0" smtClean="0">
                <a:solidFill>
                  <a:schemeClr val="bg1"/>
                </a:solidFill>
                <a:latin typeface="Times New Roman" pitchFamily="18" charset="0"/>
                <a:cs typeface="Times New Roman" pitchFamily="18" charset="0"/>
              </a:rPr>
              <a:t>gave you this power… </a:t>
            </a:r>
            <a:endParaRPr lang="en-US" sz="3200" b="1" dirty="0" smtClean="0">
              <a:solidFill>
                <a:schemeClr val="bg1"/>
              </a:solidFill>
              <a:latin typeface="Times New Roman" pitchFamily="18" charset="0"/>
              <a:cs typeface="Times New Roman" pitchFamily="18" charset="0"/>
            </a:endParaRPr>
          </a:p>
          <a:p>
            <a:pPr algn="ctr" eaLnBrk="1" hangingPunct="1">
              <a:defRPr/>
            </a:pPr>
            <a:r>
              <a:rPr lang="en-US" sz="3200" b="1" dirty="0" smtClean="0">
                <a:solidFill>
                  <a:schemeClr val="bg1"/>
                </a:solidFill>
                <a:latin typeface="Times New Roman" pitchFamily="18" charset="0"/>
                <a:cs typeface="Times New Roman" pitchFamily="18" charset="0"/>
              </a:rPr>
              <a:t>(</a:t>
            </a:r>
            <a:r>
              <a:rPr lang="en-US" sz="3200" b="1" dirty="0" smtClean="0">
                <a:solidFill>
                  <a:schemeClr val="bg1"/>
                </a:solidFill>
                <a:latin typeface="Times New Roman" pitchFamily="18" charset="0"/>
                <a:cs typeface="Times New Roman" pitchFamily="18" charset="0"/>
              </a:rPr>
              <a:t>St. Antonius) </a:t>
            </a:r>
            <a:endParaRPr lang="ar-EG"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ppt_x</p:attrName>
                                        </p:attrNameLst>
                                      </p:cBhvr>
                                      <p:tavLst>
                                        <p:tav tm="0">
                                          <p:val>
                                            <p:fltVal val="0.5"/>
                                          </p:val>
                                        </p:tav>
                                        <p:tav tm="100000">
                                          <p:val>
                                            <p:strVal val="#ppt_x"/>
                                          </p:val>
                                        </p:tav>
                                      </p:tavLst>
                                    </p:anim>
                                    <p:anim calcmode="lin" valueType="num">
                                      <p:cBhvr>
                                        <p:cTn id="10" dur="500" fill="hold"/>
                                        <p:tgtEl>
                                          <p:spTgt spid="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961</TotalTime>
  <Words>1051</Words>
  <Application>Microsoft Office PowerPoint</Application>
  <PresentationFormat>On-screen Show (4:3)</PresentationFormat>
  <Paragraphs>114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Compaq</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Manal</dc:creator>
  <cp:lastModifiedBy>user</cp:lastModifiedBy>
  <cp:revision>189</cp:revision>
  <dcterms:created xsi:type="dcterms:W3CDTF">2012-03-18T23:33:30Z</dcterms:created>
  <dcterms:modified xsi:type="dcterms:W3CDTF">2017-04-17T22:29:22Z</dcterms:modified>
</cp:coreProperties>
</file>