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99FF"/>
    <a:srgbClr val="CC00FF"/>
    <a:srgbClr val="00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0" d="100"/>
          <a:sy n="30" d="100"/>
        </p:scale>
        <p:origin x="-101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4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01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2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4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8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0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9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9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9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08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8196-37D2-42EA-A352-56B75AA3F8E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D7FB-2EED-4177-9563-D46F7723D5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8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>
            <a:spLocks noChangeArrowheads="1"/>
          </p:cNvSpPr>
          <p:nvPr/>
        </p:nvSpPr>
        <p:spPr bwMode="auto">
          <a:xfrm>
            <a:off x="1219200" y="3429000"/>
            <a:ext cx="6705600" cy="1530548"/>
          </a:xfrm>
          <a:prstGeom prst="flowChartPunchedTape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EG" altLang="fr-FR" sz="5400" b="1" dirty="0" smtClean="0">
                <a:solidFill>
                  <a:schemeClr val="bg1"/>
                </a:solidFill>
              </a:rPr>
              <a:t>انظروا أية محبة أعطانا الأب</a:t>
            </a:r>
            <a:endParaRPr lang="en-GB" alt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600-Jesus-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28600"/>
            <a:ext cx="5867400" cy="92333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تذكر ايات مثل</a:t>
            </a:r>
            <a:endParaRPr lang="en-GB" altLang="fr-FR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267129" y="3429794"/>
            <a:ext cx="8671919" cy="1293971"/>
          </a:xfrm>
          <a:prstGeom prst="round2DiagRect">
            <a:avLst/>
          </a:prstGeom>
          <a:solidFill>
            <a:srgbClr val="FFC000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ليس لاحد حب اعظم من هذا ان يضع احد نفسه 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لاجل </a:t>
            </a: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احبائه (يو  15 :  13)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67129" y="1539915"/>
            <a:ext cx="8671919" cy="1889879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لا اعود اسميكم عبيدا لان العبد لا يعلم ما </a:t>
            </a: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يعمل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سيده لكني قد سميتكم احباء لاني اعلمتكم بكل 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ما </a:t>
            </a: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سمعته من ابي (يو  15 :  15)</a:t>
            </a:r>
          </a:p>
        </p:txBody>
      </p:sp>
    </p:spTree>
    <p:extLst>
      <p:ext uri="{BB962C8B-B14F-4D97-AF65-F5344CB8AC3E}">
        <p14:creationId xmlns:p14="http://schemas.microsoft.com/office/powerpoint/2010/main" val="35473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" y="4495800"/>
            <a:ext cx="8610600" cy="1077218"/>
          </a:xfrm>
          <a:prstGeom prst="rect">
            <a:avLst/>
          </a:prstGeom>
          <a:solidFill>
            <a:srgbClr val="FFC000">
              <a:alpha val="69019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EG" altLang="fr-FR" sz="3200" b="1" dirty="0">
                <a:solidFill>
                  <a:schemeClr val="bg1"/>
                </a:solidFill>
              </a:rPr>
              <a:t>انظروا اية محبة اعطانا الاب حتى ندعى اولاد الله من اجل هذا لا يعرفنا العالم لانه لا يعرفه (1يو  3 :  1)</a:t>
            </a:r>
          </a:p>
        </p:txBody>
      </p:sp>
    </p:spTree>
    <p:extLst>
      <p:ext uri="{BB962C8B-B14F-4D97-AF65-F5344CB8AC3E}">
        <p14:creationId xmlns:p14="http://schemas.microsoft.com/office/powerpoint/2010/main" val="28052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49302"/>
            <a:ext cx="6866591" cy="92333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الله يشركنا في قيادة هذا العالم</a:t>
            </a:r>
            <a:endParaRPr lang="en-GB" altLang="fr-FR" dirty="0"/>
          </a:p>
        </p:txBody>
      </p:sp>
      <p:sp>
        <p:nvSpPr>
          <p:cNvPr id="2" name="Round Diagonal Corner Rectangle 1"/>
          <p:cNvSpPr/>
          <p:nvPr/>
        </p:nvSpPr>
        <p:spPr bwMode="auto">
          <a:xfrm>
            <a:off x="4612113" y="1628800"/>
            <a:ext cx="1971496" cy="698063"/>
          </a:xfrm>
          <a:prstGeom prst="round2DiagRect">
            <a:avLst/>
          </a:prstGeom>
          <a:solidFill>
            <a:srgbClr val="FF0066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جحود البشر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2703972" y="2811164"/>
            <a:ext cx="4888212" cy="698063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حرية إرادة الانسان ضد إرادة الله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2473497" y="4077072"/>
            <a:ext cx="2833699" cy="698063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الله يصمت بإتضاع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 bwMode="auto">
          <a:xfrm>
            <a:off x="3456689" y="749737"/>
            <a:ext cx="5436885" cy="1021556"/>
          </a:xfrm>
          <a:prstGeom prst="round2Diag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الله يحتمل تعديات البشر</a:t>
            </a:r>
            <a:endParaRPr lang="fr-FR" sz="5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080011" y="3721537"/>
            <a:ext cx="3274881" cy="698063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لا مشيئتي بل مشيئتك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2163240" y="5169337"/>
            <a:ext cx="3377823" cy="698063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تذمر البشر و تجديفهم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3677074" y="2273737"/>
            <a:ext cx="3462791" cy="698063"/>
          </a:xfrm>
          <a:prstGeom prst="round2DiagRect">
            <a:avLst/>
          </a:prstGeom>
          <a:solidFill>
            <a:srgbClr val="FFC000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أب كل أولاده يتجهلونه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ridge to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565970"/>
            <a:ext cx="8610600" cy="1077218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r-EG" altLang="fr-FR" sz="3200" b="1" dirty="0">
                <a:solidFill>
                  <a:schemeClr val="bg1"/>
                </a:solidFill>
              </a:rPr>
              <a:t>ليترك الشرير طريقه و رجل الاثم افكاره و ليتب الى الرب فيرحمه و الى الهنا لانه يكثر الغفران (اش  55 :  7)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421987"/>
            <a:ext cx="5867400" cy="92333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إلهنا يكثر الغفران</a:t>
            </a:r>
            <a:endParaRPr lang="en-GB" altLang="fr-FR" dirty="0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084167" y="3102065"/>
            <a:ext cx="5027403" cy="698063"/>
          </a:xfrm>
          <a:prstGeom prst="round2DiagRect">
            <a:avLst/>
          </a:prstGeom>
          <a:solidFill>
            <a:srgbClr val="FF0066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كم مرة يغفر لك انسان نفس الخطأ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4076557" y="4284429"/>
            <a:ext cx="2143047" cy="698063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تأجيل التأديب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2390168" y="5550337"/>
            <a:ext cx="3000367" cy="698063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البركة رغم الخطايا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t-john\e\presentation\136677742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 Diagonal Corner Rectangle 1"/>
          <p:cNvSpPr/>
          <p:nvPr/>
        </p:nvSpPr>
        <p:spPr bwMode="auto">
          <a:xfrm>
            <a:off x="4981546" y="1397065"/>
            <a:ext cx="2387173" cy="698063"/>
          </a:xfrm>
          <a:prstGeom prst="round2DiagRect">
            <a:avLst/>
          </a:prstGeom>
          <a:solidFill>
            <a:srgbClr val="FF0066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المسؤلية كاملة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4091408" y="3302065"/>
            <a:ext cx="2113355" cy="698063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عطايا بسخاء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2126025" y="5016937"/>
            <a:ext cx="3528667" cy="698063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ستر و تشجيع بلا حدود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295870"/>
            <a:ext cx="5867400" cy="92333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إعتبارنا أولاد الله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4595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ina2\Heaven Jesus children 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220212"/>
            <a:ext cx="8610600" cy="156966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r-EG" altLang="fr-FR" sz="3200" b="1" dirty="0">
                <a:solidFill>
                  <a:schemeClr val="bg1"/>
                </a:solidFill>
              </a:rPr>
              <a:t>ايها الاحباء الان نحن اولاد الله و لم يظهر بعد ماذا سنكون و لكن نعلم انه اذا اظهر نكون مثله لاننا سنراه كما </a:t>
            </a:r>
            <a:r>
              <a:rPr lang="ar-EG" altLang="fr-FR" sz="3200" b="1" dirty="0" smtClean="0">
                <a:solidFill>
                  <a:schemeClr val="bg1"/>
                </a:solidFill>
              </a:rPr>
              <a:t>هو</a:t>
            </a:r>
            <a:r>
              <a:rPr lang="ar-EG" altLang="fr-FR" sz="3200" b="1" dirty="0">
                <a:solidFill>
                  <a:schemeClr val="bg1"/>
                </a:solidFill>
              </a:rPr>
              <a:t>. و كل من عنده هذا الرجاء به يطهر نفسه كما هو طاهر. (1يو  3 :  </a:t>
            </a:r>
            <a:r>
              <a:rPr lang="en-US" altLang="fr-FR" sz="3200" b="1" dirty="0" smtClean="0">
                <a:solidFill>
                  <a:schemeClr val="bg1"/>
                </a:solidFill>
              </a:rPr>
              <a:t>-3</a:t>
            </a:r>
            <a:r>
              <a:rPr lang="ar-EG" altLang="fr-FR" sz="3200" b="1" dirty="0" smtClean="0">
                <a:solidFill>
                  <a:schemeClr val="bg1"/>
                </a:solidFill>
              </a:rPr>
              <a:t>2</a:t>
            </a:r>
            <a:r>
              <a:rPr lang="ar-EG" altLang="fr-FR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76200"/>
            <a:ext cx="5867400" cy="92333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وعود بالأبدية</a:t>
            </a:r>
            <a:endParaRPr lang="en-GB" altLang="fr-FR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084914" y="3429000"/>
            <a:ext cx="3894449" cy="698063"/>
          </a:xfrm>
          <a:prstGeom prst="round2DiagRect">
            <a:avLst/>
          </a:prstGeom>
          <a:solidFill>
            <a:srgbClr val="FF0066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ربنا عاوزني أدخل السماء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323098" y="4559737"/>
            <a:ext cx="3722888" cy="698063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ربنا بيزقني أدخل السماء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085027" y="5778937"/>
            <a:ext cx="6014692" cy="698063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ربنا بيعمل كل حاجة علشان أدخل السماء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ina2\Jesus_with_childre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421987"/>
            <a:ext cx="5867400" cy="923330"/>
          </a:xfrm>
          <a:prstGeom prst="rect">
            <a:avLst/>
          </a:prstGeom>
          <a:solidFill>
            <a:srgbClr val="75250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كيف تتمتع بالحب الإلهي</a:t>
            </a:r>
            <a:endParaRPr lang="en-GB" altLang="fr-FR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786077" y="1600200"/>
            <a:ext cx="6492152" cy="698063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كل يوم صباحاً ... أشكرك يا رب لأنك بتحبني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109768" y="2514600"/>
            <a:ext cx="3889593" cy="698063"/>
          </a:xfrm>
          <a:prstGeom prst="round2DiagRect">
            <a:avLst/>
          </a:prstGeom>
          <a:solidFill>
            <a:srgbClr val="00FFCC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انتبه للمسات الحب الإلهي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422091" y="3581400"/>
            <a:ext cx="4786247" cy="698063"/>
          </a:xfrm>
          <a:prstGeom prst="round2DiagRect">
            <a:avLst/>
          </a:prstGeom>
          <a:solidFill>
            <a:srgbClr val="FF0066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اشكرك لأنك تديني فرصة أخدمك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3219531" y="4495800"/>
            <a:ext cx="3930056" cy="698063"/>
          </a:xfrm>
          <a:prstGeom prst="round2DiagRect">
            <a:avLst/>
          </a:prstGeom>
          <a:solidFill>
            <a:srgbClr val="00FF00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بالمقارنة انت مغرقني حب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609600" y="5334000"/>
            <a:ext cx="8438529" cy="698063"/>
          </a:xfrm>
          <a:prstGeom prst="round2DiagRect">
            <a:avLst/>
          </a:prstGeom>
          <a:solidFill>
            <a:srgbClr val="FFC000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إقبل الغفران .. في كل صلاة حارة و مع كل توبة و إعتراف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2317158" y="6172200"/>
            <a:ext cx="5300930" cy="698063"/>
          </a:xfrm>
          <a:prstGeom prst="round2DiagRect">
            <a:avLst/>
          </a:prstGeom>
          <a:solidFill>
            <a:srgbClr val="C00000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كرر أنا إبنك لا تنساني و لا ترفضني</a:t>
            </a:r>
            <a:endParaRPr lang="fr-FR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437w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1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079" y="1692533"/>
            <a:ext cx="8392041" cy="1169551"/>
          </a:xfrm>
          <a:prstGeom prst="rect">
            <a:avLst/>
          </a:prstGeom>
          <a:solidFill>
            <a:srgbClr val="00FF00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wrap="none">
            <a:spAutoFit/>
          </a:bodyPr>
          <a:lstStyle>
            <a:defPPr>
              <a:defRPr lang="fr-FR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EG" altLang="fr-FR" dirty="0"/>
              <a:t>تراءى لي الرب من بعيد و محبة ابدية احببتك من اجل </a:t>
            </a:r>
            <a:r>
              <a:rPr lang="ar-EG" altLang="fr-FR" dirty="0" smtClean="0"/>
              <a:t>ذلك</a:t>
            </a:r>
          </a:p>
          <a:p>
            <a:r>
              <a:rPr lang="ar-EG" altLang="fr-FR" dirty="0" smtClean="0"/>
              <a:t> </a:t>
            </a:r>
            <a:r>
              <a:rPr lang="ar-EG" altLang="fr-FR" dirty="0"/>
              <a:t>ادمت لك الرحمة (ار  31 :  3)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28600"/>
            <a:ext cx="5867400" cy="923330"/>
          </a:xfrm>
          <a:prstGeom prst="rect">
            <a:avLst/>
          </a:prstGeom>
          <a:solidFill>
            <a:schemeClr val="accent2">
              <a:lumMod val="75000"/>
              <a:alpha val="69019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fr-FR"/>
            </a:defPPr>
            <a:lvl1pPr algn="ctr" rtl="1">
              <a:defRPr sz="5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ar-EG" altLang="fr-FR" dirty="0" smtClean="0"/>
              <a:t>تذكر ايات مثل</a:t>
            </a:r>
            <a:endParaRPr lang="en-GB" altLang="fr-FR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206885" y="2910721"/>
            <a:ext cx="8732163" cy="1293971"/>
          </a:xfrm>
          <a:prstGeom prst="round2DiagRect">
            <a:avLst/>
          </a:prstGeom>
          <a:solidFill>
            <a:srgbClr val="CC00FF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في هذه هي المحبة ليس اننا نحن احببنا الله بل انه هو احبنا </a:t>
            </a:r>
            <a:endParaRPr lang="ar-EG" sz="3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ارسل ابنه كفارة لخطايانا (1يو  4 :  10)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04800" y="4358521"/>
            <a:ext cx="8610600" cy="1889879"/>
          </a:xfrm>
          <a:prstGeom prst="round2DiagRect">
            <a:avLst/>
          </a:prstGeom>
          <a:solidFill>
            <a:srgbClr val="FF0066">
              <a:alpha val="69804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اما يسوع قبل عيد الفصح و هو عالم ان </a:t>
            </a: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ساعته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قد جاءت لينتقل من هذا العالم الى الاب اذ كان قد </a:t>
            </a: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احب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خاصته الذين في العالم احبهم الى المنتهى (يو  13 :  1)</a:t>
            </a:r>
          </a:p>
        </p:txBody>
      </p:sp>
    </p:spTree>
    <p:extLst>
      <p:ext uri="{BB962C8B-B14F-4D97-AF65-F5344CB8AC3E}">
        <p14:creationId xmlns:p14="http://schemas.microsoft.com/office/powerpoint/2010/main" val="28051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359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</dc:creator>
  <cp:lastModifiedBy>Dina</cp:lastModifiedBy>
  <cp:revision>19</cp:revision>
  <dcterms:created xsi:type="dcterms:W3CDTF">2018-11-10T21:43:53Z</dcterms:created>
  <dcterms:modified xsi:type="dcterms:W3CDTF">2018-11-13T21:55:40Z</dcterms:modified>
</cp:coreProperties>
</file>