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326" r:id="rId3"/>
    <p:sldId id="316" r:id="rId4"/>
    <p:sldId id="335" r:id="rId5"/>
    <p:sldId id="296" r:id="rId6"/>
    <p:sldId id="331" r:id="rId7"/>
    <p:sldId id="332" r:id="rId8"/>
    <p:sldId id="333" r:id="rId9"/>
    <p:sldId id="334" r:id="rId10"/>
  </p:sldIdLst>
  <p:sldSz cx="9144000" cy="6858000" type="screen4x3"/>
  <p:notesSz cx="6858000" cy="9144000"/>
  <p:defaultTextStyle>
    <a:defPPr>
      <a:defRPr lang="ar-S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0D4E"/>
    <a:srgbClr val="FF9900"/>
    <a:srgbClr val="FF00FF"/>
    <a:srgbClr val="9966FF"/>
    <a:srgbClr val="B800B8"/>
    <a:srgbClr val="F43B28"/>
    <a:srgbClr val="C072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6189" autoAdjust="0"/>
  </p:normalViewPr>
  <p:slideViewPr>
    <p:cSldViewPr>
      <p:cViewPr>
        <p:scale>
          <a:sx n="60" d="100"/>
          <a:sy n="60" d="100"/>
        </p:scale>
        <p:origin x="-1656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383D4FF7-E053-4415-AD4C-5F8D5C0D11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B8BFEE33-D7F8-4149-AEB2-C441890EC0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40DD08E6-A1AC-46D5-A382-A34EC74786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25B475-0B07-454E-B399-936B8A499BE7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9179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FB7E54D1-1611-48BF-8CA1-6074CEF878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6788F5F0-DCFA-46CE-80A4-76089C348B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344695A0-F08B-43CB-B131-90536407AE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B15D20-CC03-480C-B627-11261D70E23C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4672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5FB674D9-C224-4E75-82E0-32E138A198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8910377B-B5B8-4EBC-B83F-8808F6C084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F66F1DB1-DB35-45D9-B6EF-CD3C3E6F48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C722A1-C80D-4C53-9183-819E34170DB3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4792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D4BF64A6-2E75-44C5-A365-F13C3F77A2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8684BE09-E08D-461D-BABA-9028F8F925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6D675EF6-2240-4512-AC2E-1D76350A23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102DC3-2583-43B2-AE4F-E3287E40B399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3172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3EEDAC87-7302-48E8-AA0C-BE9DD2A619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1E365C53-8428-47C6-9F42-CE10CBB704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C45C8BC7-23F9-422F-8053-D0AD70203F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19B766-B8CE-460D-B30F-83067813AE25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855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DA161218-80CF-43E3-A6DC-A75D72C626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3F104D45-8188-4A37-B8B1-EE78FB7993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08697B4-471C-41A9-8650-AB90E862EC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BAB0A3-0422-43EF-9106-8D1763293F54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0573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83A35CFA-ADDA-474A-B3A2-1297E57F9B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99D74763-C9C2-43D7-9D91-50C9FB14B7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A2D2AE62-2A2F-4FFE-9798-9EFB84B413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60DF8A-8CEE-4515-BE3F-EFF89667E6B8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247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EA9BA227-911E-4E25-8A82-F88CCA7F54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31719751-6652-4C16-992F-12FB8BF1CB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44656DF1-6BD9-4C0F-BEC1-577981496C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A6E319-97CF-47FC-99AB-9695B6348465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8267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6B73B3A4-632E-42B8-BE3B-F1F807FA91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FEB51679-CDEF-41B8-A7C7-194B643D29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D15E84E9-3944-47C0-8442-5A9E11FE19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28B2A0-7938-4065-8BB1-EB2D0B294671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7342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53A5E3D5-F006-41F2-90D9-1C8CC7D438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5829542-0A58-4940-B6A2-EC9134C0E8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84FB1A73-CD08-4EFE-BF33-4AE4A56490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8C7DDB-7C8A-41FB-AECC-8E7148D71D2E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06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C15FD7D1-56C8-4EA5-AB82-3B7D2A3A8E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39BD8606-1584-40F3-95CF-9EFE562F52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21DFFA07-054A-4DFE-B99E-C57B92368B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EC8989-F99D-4F36-BF78-D0735EBB3749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4672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59BAEAE4-88D6-4A5F-902D-78DC66ED06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BAE21271-6CA7-4E44-820F-33B135E3B9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211A50E5-D3E1-4128-B981-17F7F72A865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9D87C007-10B3-4CE4-B673-504C449A988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1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F0FBDB63-744F-42DD-9BE5-47CE3DEDFCB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 eaLnBrk="1" hangingPunct="1">
              <a:defRPr sz="1400"/>
            </a:lvl1pPr>
          </a:lstStyle>
          <a:p>
            <a:fld id="{43F6FC81-B568-4134-A48B-24E87EB79514}" type="slidenum">
              <a:rPr lang="ar-SA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>
            <a:extLst>
              <a:ext uri="{FF2B5EF4-FFF2-40B4-BE49-F238E27FC236}">
                <a16:creationId xmlns:a16="http://schemas.microsoft.com/office/drawing/2014/main" xmlns="" id="{5E7C1E8F-AD53-43A7-AC9F-23E07C672DF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AutoShape 5">
            <a:extLst>
              <a:ext uri="{FF2B5EF4-FFF2-40B4-BE49-F238E27FC236}">
                <a16:creationId xmlns:a16="http://schemas.microsoft.com/office/drawing/2014/main" xmlns="" id="{8FE28C26-88C2-45A3-89B5-843E9AF289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0938" y="3068638"/>
            <a:ext cx="6842125" cy="1250950"/>
          </a:xfrm>
          <a:prstGeom prst="ribbon">
            <a:avLst>
              <a:gd name="adj1" fmla="val 19157"/>
              <a:gd name="adj2" fmla="val 70676"/>
            </a:avLst>
          </a:prstGeom>
          <a:solidFill>
            <a:srgbClr val="C00000">
              <a:alpha val="67058"/>
            </a:srgbClr>
          </a:solidFill>
          <a:ln w="34925" algn="ctr">
            <a:solidFill>
              <a:srgbClr val="FFFF99"/>
            </a:solidFill>
            <a:miter lim="800000"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anchor="ctr">
            <a:spAutoFit/>
          </a:bodyPr>
          <a:lstStyle/>
          <a:p>
            <a:pPr algn="ctr" rtl="1" eaLnBrk="1" hangingPunct="1">
              <a:defRPr/>
            </a:pPr>
            <a:r>
              <a:rPr lang="ar-EG" sz="6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رسالتي في الحياة</a:t>
            </a:r>
            <a:endParaRPr lang="ar-EG" sz="45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>
            <a:extLst>
              <a:ext uri="{FF2B5EF4-FFF2-40B4-BE49-F238E27FC236}">
                <a16:creationId xmlns:a16="http://schemas.microsoft.com/office/drawing/2014/main" xmlns="" id="{2F842C16-671A-4CDA-B670-1B1D1C868DB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xmlns="" id="{9CC61478-F25B-457E-8CF4-B736C99BB4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913" y="2351088"/>
            <a:ext cx="8664575" cy="1136650"/>
          </a:xfrm>
          <a:prstGeom prst="rect">
            <a:avLst/>
          </a:prstGeom>
          <a:solidFill>
            <a:srgbClr val="CC0000">
              <a:alpha val="74000"/>
            </a:srgbClr>
          </a:solidFill>
          <a:ln w="31750" algn="ctr">
            <a:solidFill>
              <a:srgbClr val="FFE3B9"/>
            </a:solidFill>
            <a:miter lim="800000"/>
            <a:headEnd/>
            <a:tailEnd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just" rtl="1" eaLnBrk="1" hangingPunct="1">
              <a:lnSpc>
                <a:spcPct val="110000"/>
              </a:lnSpc>
              <a:defRPr/>
            </a:pPr>
            <a:r>
              <a:rPr lang="ar-EG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لأننا نحن عمله، مخلوقين في المسيح يسوع لأعمال </a:t>
            </a:r>
            <a:r>
              <a:rPr lang="ar-EG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صالحة، قد </a:t>
            </a:r>
            <a:r>
              <a:rPr lang="ar-EG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سبق الله فأعدها لكي نسلك فيها. (أف 2 : 10)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3001991E-DE36-495F-BDCF-0D47D6BBD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913" y="3659188"/>
            <a:ext cx="8664575" cy="1717675"/>
          </a:xfrm>
          <a:prstGeom prst="rect">
            <a:avLst/>
          </a:prstGeom>
          <a:solidFill>
            <a:srgbClr val="CC0000">
              <a:alpha val="74000"/>
            </a:srgbClr>
          </a:solidFill>
          <a:ln w="31750" algn="ctr">
            <a:solidFill>
              <a:srgbClr val="FFE3B9"/>
            </a:solidFill>
            <a:miter lim="800000"/>
            <a:headEnd/>
            <a:tailEnd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just" rtl="1" eaLnBrk="1" hangingPunct="1">
              <a:lnSpc>
                <a:spcPct val="110000"/>
              </a:lnSpc>
              <a:defRPr/>
            </a:pPr>
            <a:r>
              <a:rPr lang="ar-EG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أنتم نور العالم. لا يمكن أن تخفى مدينة موضوعة على جبل.</a:t>
            </a:r>
            <a:r>
              <a:rPr lang="ar-EG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ar-EG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ar-EG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ولا يوقدون سراجا ويضعونه تحت المكيال، بل على المنارة فيضيء لجميع الذين في البيت. (مت 5 : 14 ، 15)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D5871473-9513-4601-8C9C-46AC3CCF07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913" y="5519738"/>
            <a:ext cx="8664575" cy="1077912"/>
          </a:xfrm>
          <a:prstGeom prst="rect">
            <a:avLst/>
          </a:prstGeom>
          <a:solidFill>
            <a:srgbClr val="CC0000">
              <a:alpha val="74000"/>
            </a:srgbClr>
          </a:solidFill>
          <a:ln w="31750" algn="ctr">
            <a:solidFill>
              <a:srgbClr val="FFE3B9"/>
            </a:solidFill>
            <a:miter lim="800000"/>
            <a:headEnd/>
            <a:tailEnd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just" rtl="1">
              <a:defRPr/>
            </a:pPr>
            <a:r>
              <a:rPr lang="ar-EG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كما أرسلتني إلى العالم أرسلتهم أنا إلى العالم.</a:t>
            </a:r>
            <a:r>
              <a:rPr lang="ar-EG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EG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ولأجلهم أقدس أنا ذاتي، ليكونوا هم أيضا مقدسين في الحق. (يو 17 : 18 ، 19)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9" descr="C:\Users\admin\Desktop\bigstock-Young-Student-Overwhelmed-With-39528721.jpg">
            <a:extLst>
              <a:ext uri="{FF2B5EF4-FFF2-40B4-BE49-F238E27FC236}">
                <a16:creationId xmlns:a16="http://schemas.microsoft.com/office/drawing/2014/main" xmlns="" id="{24586543-73B0-45E2-9F7A-470664FED5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44000" cy="704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9" name="AutoShape 9">
            <a:extLst>
              <a:ext uri="{FF2B5EF4-FFF2-40B4-BE49-F238E27FC236}">
                <a16:creationId xmlns:a16="http://schemas.microsoft.com/office/drawing/2014/main" xmlns="" id="{2DA4646E-DE76-4452-9707-92F8E274BE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0113" y="4813300"/>
            <a:ext cx="2652712" cy="731838"/>
          </a:xfrm>
          <a:prstGeom prst="roundRect">
            <a:avLst>
              <a:gd name="adj" fmla="val 16667"/>
            </a:avLst>
          </a:prstGeom>
          <a:solidFill>
            <a:srgbClr val="FF0000">
              <a:alpha val="83920"/>
            </a:srgbClr>
          </a:solidFill>
          <a:ln w="34925" algn="ctr">
            <a:solidFill>
              <a:srgbClr val="CCFFCC"/>
            </a:solidFill>
            <a:miter lim="800000"/>
            <a:headEnd/>
            <a:tailEnd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</p:spPr>
        <p:txBody>
          <a:bodyPr wrap="none">
            <a:spAutoFit/>
          </a:bodyPr>
          <a:lstStyle/>
          <a:p>
            <a:pPr algn="ctr" rtl="1" eaLnBrk="1" hangingPunct="1">
              <a:defRPr/>
            </a:pPr>
            <a:r>
              <a:rPr lang="ar-EG" sz="37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الإحباط المستمر</a:t>
            </a:r>
            <a:endParaRPr lang="en-US" sz="37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1" name="AutoShape 11">
            <a:extLst>
              <a:ext uri="{FF2B5EF4-FFF2-40B4-BE49-F238E27FC236}">
                <a16:creationId xmlns:a16="http://schemas.microsoft.com/office/drawing/2014/main" xmlns="" id="{29C0A028-EBB5-455E-8B89-6C7505830A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0138" y="4822825"/>
            <a:ext cx="2174875" cy="733425"/>
          </a:xfrm>
          <a:prstGeom prst="roundRect">
            <a:avLst>
              <a:gd name="adj" fmla="val 16667"/>
            </a:avLst>
          </a:prstGeom>
          <a:solidFill>
            <a:srgbClr val="92D050">
              <a:alpha val="83920"/>
            </a:srgbClr>
          </a:solidFill>
          <a:ln w="34925" algn="ctr">
            <a:solidFill>
              <a:srgbClr val="CCFFCC"/>
            </a:solidFill>
            <a:miter lim="800000"/>
            <a:headEnd/>
            <a:tailEnd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</p:spPr>
        <p:txBody>
          <a:bodyPr wrap="none">
            <a:spAutoFit/>
          </a:bodyPr>
          <a:lstStyle/>
          <a:p>
            <a:pPr algn="ctr" rtl="1" eaLnBrk="1" hangingPunct="1">
              <a:defRPr/>
            </a:pPr>
            <a:r>
              <a:rPr lang="ar-EG" sz="37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ضياع الهدف</a:t>
            </a:r>
          </a:p>
        </p:txBody>
      </p:sp>
      <p:sp>
        <p:nvSpPr>
          <p:cNvPr id="8" name="AutoShape 8">
            <a:extLst>
              <a:ext uri="{FF2B5EF4-FFF2-40B4-BE49-F238E27FC236}">
                <a16:creationId xmlns:a16="http://schemas.microsoft.com/office/drawing/2014/main" xmlns="" id="{8B450517-34E4-4886-875C-11218DF06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0" y="3357563"/>
            <a:ext cx="4400550" cy="941387"/>
          </a:xfrm>
          <a:prstGeom prst="horizontalScroll">
            <a:avLst/>
          </a:prstGeom>
          <a:solidFill>
            <a:schemeClr val="accent2">
              <a:lumMod val="75000"/>
              <a:alpha val="88000"/>
            </a:schemeClr>
          </a:solidFill>
          <a:ln w="34925" algn="ctr">
            <a:solidFill>
              <a:srgbClr val="CCECFF"/>
            </a:solidFill>
            <a:miter lim="800000"/>
            <a:headEnd/>
            <a:tailEnd/>
          </a:ln>
          <a:effectLst>
            <a:outerShdw dist="17961" dir="2700000" algn="ctr" rotWithShape="0">
              <a:schemeClr val="tx1">
                <a:alpha val="29999"/>
              </a:schemeClr>
            </a:outerShdw>
          </a:effectLst>
        </p:spPr>
        <p:txBody>
          <a:bodyPr wrap="none">
            <a:spAutoFit/>
          </a:bodyPr>
          <a:lstStyle/>
          <a:p>
            <a:pPr algn="just" rtl="1" eaLnBrk="1" hangingPunct="1">
              <a:defRPr/>
            </a:pPr>
            <a:r>
              <a:rPr lang="ar-EG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مشاكل مرتبطة بالرسالة:</a:t>
            </a:r>
            <a:endParaRPr lang="en-US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AutoShape 9">
            <a:extLst>
              <a:ext uri="{FF2B5EF4-FFF2-40B4-BE49-F238E27FC236}">
                <a16:creationId xmlns:a16="http://schemas.microsoft.com/office/drawing/2014/main" xmlns="" id="{5B713751-80B9-47A9-A9E9-288AB38628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1050" y="5626100"/>
            <a:ext cx="2851150" cy="731838"/>
          </a:xfrm>
          <a:prstGeom prst="roundRect">
            <a:avLst>
              <a:gd name="adj" fmla="val 16667"/>
            </a:avLst>
          </a:prstGeom>
          <a:solidFill>
            <a:srgbClr val="000099">
              <a:alpha val="83920"/>
            </a:srgbClr>
          </a:solidFill>
          <a:ln w="34925" algn="ctr">
            <a:solidFill>
              <a:srgbClr val="CCFFCC"/>
            </a:solidFill>
            <a:miter lim="800000"/>
            <a:headEnd/>
            <a:tailEnd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</p:spPr>
        <p:txBody>
          <a:bodyPr wrap="none">
            <a:spAutoFit/>
          </a:bodyPr>
          <a:lstStyle/>
          <a:p>
            <a:pPr algn="ctr" rtl="1" eaLnBrk="1" hangingPunct="1">
              <a:defRPr/>
            </a:pPr>
            <a:r>
              <a:rPr lang="ar-EG" sz="37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المشغولية الزائدة</a:t>
            </a:r>
            <a:endParaRPr lang="en-US" sz="37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AutoShape 9">
            <a:extLst>
              <a:ext uri="{FF2B5EF4-FFF2-40B4-BE49-F238E27FC236}">
                <a16:creationId xmlns:a16="http://schemas.microsoft.com/office/drawing/2014/main" xmlns="" id="{65A11862-310A-41AF-87A7-3F2EAAE22A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7375" y="5626100"/>
            <a:ext cx="2655888" cy="731838"/>
          </a:xfrm>
          <a:prstGeom prst="roundRect">
            <a:avLst>
              <a:gd name="adj" fmla="val 16667"/>
            </a:avLst>
          </a:prstGeom>
          <a:solidFill>
            <a:srgbClr val="FF9900">
              <a:alpha val="83920"/>
            </a:srgbClr>
          </a:solidFill>
          <a:ln w="34925" algn="ctr">
            <a:solidFill>
              <a:srgbClr val="CCFFCC"/>
            </a:solidFill>
            <a:miter lim="800000"/>
            <a:headEnd/>
            <a:tailEnd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</p:spPr>
        <p:txBody>
          <a:bodyPr wrap="none">
            <a:spAutoFit/>
          </a:bodyPr>
          <a:lstStyle/>
          <a:p>
            <a:pPr algn="ctr" rtl="1" eaLnBrk="1" hangingPunct="1">
              <a:defRPr/>
            </a:pPr>
            <a:r>
              <a:rPr lang="ar-EG" sz="37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التدهور الروحي</a:t>
            </a:r>
            <a:endParaRPr lang="en-US" sz="37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9" grpId="0" animBg="1"/>
      <p:bldP spid="5131" grpId="0" animBg="1"/>
      <p:bldP spid="8" grpId="0" animBg="1"/>
      <p:bldP spid="7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6" descr="C:\Users\admin\Desktop\earth in our hands.jpg">
            <a:extLst>
              <a:ext uri="{FF2B5EF4-FFF2-40B4-BE49-F238E27FC236}">
                <a16:creationId xmlns:a16="http://schemas.microsoft.com/office/drawing/2014/main" xmlns="" id="{FD1D8A71-95D4-456D-83DB-BB161B7DC8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utoShape 8">
            <a:extLst>
              <a:ext uri="{FF2B5EF4-FFF2-40B4-BE49-F238E27FC236}">
                <a16:creationId xmlns:a16="http://schemas.microsoft.com/office/drawing/2014/main" xmlns="" id="{02840DF7-35F3-4C31-8788-B70C5E592E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3500" y="500063"/>
            <a:ext cx="3717925" cy="941387"/>
          </a:xfrm>
          <a:prstGeom prst="horizontalScroll">
            <a:avLst/>
          </a:prstGeom>
          <a:solidFill>
            <a:schemeClr val="accent2">
              <a:lumMod val="75000"/>
              <a:alpha val="88000"/>
            </a:schemeClr>
          </a:solidFill>
          <a:ln w="34925" algn="ctr">
            <a:solidFill>
              <a:srgbClr val="CCECFF"/>
            </a:solidFill>
            <a:miter lim="800000"/>
            <a:headEnd/>
            <a:tailEnd/>
          </a:ln>
          <a:effectLst>
            <a:outerShdw dist="17961" dir="2700000" algn="ctr" rotWithShape="0">
              <a:schemeClr val="tx1">
                <a:alpha val="29999"/>
              </a:schemeClr>
            </a:outerShdw>
          </a:effectLst>
        </p:spPr>
        <p:txBody>
          <a:bodyPr wrap="none">
            <a:spAutoFit/>
          </a:bodyPr>
          <a:lstStyle/>
          <a:p>
            <a:pPr algn="just" rtl="1" eaLnBrk="1" hangingPunct="1">
              <a:defRPr/>
            </a:pPr>
            <a:r>
              <a:rPr lang="ar-EG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كيف أعرف رسالتي؟</a:t>
            </a:r>
            <a:endParaRPr lang="en-US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3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xmlns="" id="{71BBE5E6-47E6-49E7-B35C-C8EC80E904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3250" y="2071688"/>
            <a:ext cx="2832100" cy="1168400"/>
          </a:xfrm>
          <a:prstGeom prst="ellipse">
            <a:avLst/>
          </a:prstGeom>
          <a:solidFill>
            <a:srgbClr val="C00000">
              <a:alpha val="65097"/>
            </a:srgbClr>
          </a:solidFill>
          <a:ln w="34925" algn="ctr">
            <a:solidFill>
              <a:srgbClr val="CCECFF"/>
            </a:solidFill>
            <a:miter lim="800000"/>
            <a:headEnd/>
            <a:tailEnd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</p:spPr>
        <p:txBody>
          <a:bodyPr wrap="none">
            <a:spAutoFit/>
          </a:bodyPr>
          <a:lstStyle/>
          <a:p>
            <a:pPr algn="ctr" rtl="1" eaLnBrk="1" hangingPunct="1">
              <a:defRPr/>
            </a:pPr>
            <a:r>
              <a:rPr lang="ar-EG" sz="4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صوت الله</a:t>
            </a:r>
            <a:endParaRPr lang="en-US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AutoShape 3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xmlns="" id="{C08F2140-FD6D-4226-A36C-2444864961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6938" y="4489450"/>
            <a:ext cx="2238375" cy="1082675"/>
          </a:xfrm>
          <a:prstGeom prst="ellipse">
            <a:avLst/>
          </a:prstGeom>
          <a:solidFill>
            <a:srgbClr val="FFC000">
              <a:alpha val="65097"/>
            </a:srgbClr>
          </a:solidFill>
          <a:ln w="34925" algn="ctr">
            <a:solidFill>
              <a:srgbClr val="CCECFF"/>
            </a:solidFill>
            <a:miter lim="800000"/>
            <a:headEnd/>
            <a:tailEnd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</p:spPr>
        <p:txBody>
          <a:bodyPr wrap="none">
            <a:spAutoFit/>
          </a:bodyPr>
          <a:lstStyle/>
          <a:p>
            <a:pPr algn="ctr" rtl="1" eaLnBrk="1" hangingPunct="1">
              <a:defRPr/>
            </a:pPr>
            <a:r>
              <a:rPr lang="ar-EG" sz="4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الوزنات</a:t>
            </a:r>
            <a:endParaRPr lang="en-US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AutoShape 3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xmlns="" id="{0E3040A2-6F6F-4988-8D5C-5257B112C4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938" y="4489450"/>
            <a:ext cx="2968625" cy="1082675"/>
          </a:xfrm>
          <a:prstGeom prst="ellipse">
            <a:avLst/>
          </a:prstGeom>
          <a:solidFill>
            <a:srgbClr val="7030A0">
              <a:alpha val="65097"/>
            </a:srgbClr>
          </a:solidFill>
          <a:ln w="34925" algn="ctr">
            <a:solidFill>
              <a:srgbClr val="CCECFF"/>
            </a:solidFill>
            <a:miter lim="800000"/>
            <a:headEnd/>
            <a:tailEnd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</p:spPr>
        <p:txBody>
          <a:bodyPr wrap="none">
            <a:spAutoFit/>
          </a:bodyPr>
          <a:lstStyle/>
          <a:p>
            <a:pPr algn="ctr" rtl="1" eaLnBrk="1" hangingPunct="1">
              <a:defRPr/>
            </a:pPr>
            <a:r>
              <a:rPr lang="ar-EG" sz="4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الإحتياجات</a:t>
            </a:r>
            <a:endParaRPr lang="en-US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AutoShape 3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xmlns="" id="{5E55832F-2A53-449F-978C-D71C022CB443}"/>
              </a:ext>
            </a:extLst>
          </p:cNvPr>
          <p:cNvSpPr>
            <a:spLocks noChangeArrowheads="1"/>
          </p:cNvSpPr>
          <p:nvPr/>
        </p:nvSpPr>
        <p:spPr bwMode="auto">
          <a:xfrm rot="19552243">
            <a:off x="6237288" y="2951163"/>
            <a:ext cx="546100" cy="1520825"/>
          </a:xfrm>
          <a:prstGeom prst="downArrow">
            <a:avLst/>
          </a:prstGeom>
          <a:solidFill>
            <a:schemeClr val="tx1">
              <a:lumMod val="65000"/>
              <a:lumOff val="35000"/>
              <a:alpha val="65000"/>
            </a:schemeClr>
          </a:solidFill>
          <a:ln w="34925" algn="ctr">
            <a:solidFill>
              <a:srgbClr val="CCECFF"/>
            </a:solidFill>
            <a:miter lim="800000"/>
            <a:headEnd/>
            <a:tailEnd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pPr algn="ctr" rtl="1" eaLnBrk="1" hangingPunct="1">
              <a:defRPr/>
            </a:pPr>
            <a:endParaRPr lang="en-US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AutoShape 3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xmlns="" id="{3CBB454A-E6CB-41CA-BFAE-F2BE721634EF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505325" y="4138613"/>
            <a:ext cx="546100" cy="1841500"/>
          </a:xfrm>
          <a:prstGeom prst="downArrow">
            <a:avLst/>
          </a:prstGeom>
          <a:solidFill>
            <a:schemeClr val="tx1">
              <a:lumMod val="65000"/>
              <a:lumOff val="35000"/>
              <a:alpha val="65000"/>
            </a:schemeClr>
          </a:solidFill>
          <a:ln w="34925" algn="ctr">
            <a:solidFill>
              <a:srgbClr val="CCECFF"/>
            </a:solidFill>
            <a:miter lim="800000"/>
            <a:headEnd/>
            <a:tailEnd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pPr algn="ctr" rtl="1" eaLnBrk="1" hangingPunct="1">
              <a:defRPr/>
            </a:pPr>
            <a:endParaRPr lang="en-US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AutoShape 3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xmlns="" id="{9513AA6F-F8AE-4BF3-B075-7378DB46B131}"/>
              </a:ext>
            </a:extLst>
          </p:cNvPr>
          <p:cNvSpPr>
            <a:spLocks noChangeArrowheads="1"/>
          </p:cNvSpPr>
          <p:nvPr/>
        </p:nvSpPr>
        <p:spPr bwMode="auto">
          <a:xfrm rot="1784692">
            <a:off x="2470150" y="2963863"/>
            <a:ext cx="546100" cy="1522412"/>
          </a:xfrm>
          <a:prstGeom prst="downArrow">
            <a:avLst/>
          </a:prstGeom>
          <a:solidFill>
            <a:schemeClr val="tx1">
              <a:lumMod val="65000"/>
              <a:lumOff val="35000"/>
              <a:alpha val="65000"/>
            </a:schemeClr>
          </a:solidFill>
          <a:ln w="34925" algn="ctr">
            <a:solidFill>
              <a:srgbClr val="CCECFF"/>
            </a:solidFill>
            <a:miter lim="800000"/>
            <a:headEnd/>
            <a:tailEnd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pPr algn="ctr" rtl="1" eaLnBrk="1" hangingPunct="1">
              <a:defRPr/>
            </a:pPr>
            <a:endParaRPr lang="en-US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9" grpId="0" animBg="1"/>
      <p:bldP spid="13" grpId="0" animBg="1"/>
      <p:bldP spid="17" grpId="0" animBg="1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8" descr="C:\Users\admin\Desktop\37495-11492-bible-pray-woman-study-read.1200w.tn.1200w.tn.jpg">
            <a:extLst>
              <a:ext uri="{FF2B5EF4-FFF2-40B4-BE49-F238E27FC236}">
                <a16:creationId xmlns:a16="http://schemas.microsoft.com/office/drawing/2014/main" xmlns="" id="{B2F831D1-8C5D-48E2-A9DE-4B4F4616C7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8">
            <a:extLst>
              <a:ext uri="{FF2B5EF4-FFF2-40B4-BE49-F238E27FC236}">
                <a16:creationId xmlns:a16="http://schemas.microsoft.com/office/drawing/2014/main" xmlns="" id="{0D0E0DFC-AE29-4A43-A27D-9856FD369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86438" y="285750"/>
            <a:ext cx="2843212" cy="1022350"/>
          </a:xfrm>
          <a:prstGeom prst="horizontalScroll">
            <a:avLst/>
          </a:prstGeom>
          <a:solidFill>
            <a:schemeClr val="accent2">
              <a:lumMod val="75000"/>
              <a:alpha val="88000"/>
            </a:schemeClr>
          </a:solidFill>
          <a:ln w="34925" algn="ctr">
            <a:solidFill>
              <a:srgbClr val="CCECFF"/>
            </a:solidFill>
            <a:miter lim="800000"/>
            <a:headEnd/>
            <a:tailEnd/>
          </a:ln>
          <a:effectLst>
            <a:outerShdw dist="17961" dir="2700000" algn="ctr" rotWithShape="0">
              <a:schemeClr val="tx1">
                <a:alpha val="29999"/>
              </a:schemeClr>
            </a:outerShdw>
          </a:effectLst>
        </p:spPr>
        <p:txBody>
          <a:bodyPr wrap="none">
            <a:spAutoFit/>
          </a:bodyPr>
          <a:lstStyle/>
          <a:p>
            <a:pPr marL="857250" indent="-857250" algn="ctr" rtl="1" eaLnBrk="1" hangingPunct="1">
              <a:defRPr/>
            </a:pPr>
            <a:r>
              <a:rPr lang="ar-EG" sz="4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1) صوت الله:</a:t>
            </a:r>
            <a:endParaRPr lang="en-US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AutoShape 3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xmlns="" id="{038A6594-CD52-4341-AFA5-F9AAC1EF4A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0" y="2643188"/>
            <a:ext cx="2922588" cy="858837"/>
          </a:xfrm>
          <a:prstGeom prst="doubleWave">
            <a:avLst>
              <a:gd name="adj1" fmla="val 6250"/>
              <a:gd name="adj2" fmla="val 0"/>
            </a:avLst>
          </a:prstGeom>
          <a:solidFill>
            <a:srgbClr val="0070C0">
              <a:alpha val="65097"/>
            </a:srgbClr>
          </a:solidFill>
          <a:ln w="34925" algn="ctr">
            <a:solidFill>
              <a:srgbClr val="CCECFF"/>
            </a:solidFill>
            <a:miter lim="800000"/>
            <a:headEnd/>
            <a:tailEnd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</p:spPr>
        <p:txBody>
          <a:bodyPr wrap="none">
            <a:spAutoFit/>
          </a:bodyPr>
          <a:lstStyle/>
          <a:p>
            <a:pPr algn="ctr" rtl="1" eaLnBrk="1" hangingPunct="1">
              <a:defRPr/>
            </a:pPr>
            <a:r>
              <a:rPr lang="ar-EG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إلحاح داخل الصلاة</a:t>
            </a:r>
            <a:endParaRPr lang="en-US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AutoShape 3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xmlns="" id="{4216BEFC-3E91-468E-B62A-8C8C76EB8F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750" y="3500438"/>
            <a:ext cx="5591175" cy="858837"/>
          </a:xfrm>
          <a:prstGeom prst="doubleWave">
            <a:avLst>
              <a:gd name="adj1" fmla="val 6250"/>
              <a:gd name="adj2" fmla="val 0"/>
            </a:avLst>
          </a:prstGeom>
          <a:solidFill>
            <a:srgbClr val="FF9900">
              <a:alpha val="65097"/>
            </a:srgbClr>
          </a:solidFill>
          <a:ln w="34925" algn="ctr">
            <a:solidFill>
              <a:srgbClr val="CCECFF"/>
            </a:solidFill>
            <a:miter lim="800000"/>
            <a:headEnd/>
            <a:tailEnd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 rtl="1" eaLnBrk="1" hangingPunct="1">
              <a:defRPr/>
            </a:pPr>
            <a:r>
              <a:rPr lang="ar-EG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رسائل متكررة من الإنجيل و الوعظ</a:t>
            </a:r>
            <a:endParaRPr lang="en-US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AutoShape 3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xmlns="" id="{DF3A6D8A-3D54-47D3-BA7B-8277342975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7313" y="4429125"/>
            <a:ext cx="5745162" cy="858838"/>
          </a:xfrm>
          <a:prstGeom prst="doubleWave">
            <a:avLst>
              <a:gd name="adj1" fmla="val 6250"/>
              <a:gd name="adj2" fmla="val 0"/>
            </a:avLst>
          </a:prstGeom>
          <a:solidFill>
            <a:srgbClr val="FF0000">
              <a:alpha val="65097"/>
            </a:srgbClr>
          </a:solidFill>
          <a:ln w="34925" algn="ctr">
            <a:solidFill>
              <a:srgbClr val="CCECFF"/>
            </a:solidFill>
            <a:miter lim="800000"/>
            <a:headEnd/>
            <a:tailEnd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 rtl="1" eaLnBrk="1" hangingPunct="1">
              <a:defRPr/>
            </a:pPr>
            <a:r>
              <a:rPr lang="ar-EG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ظروف تدفعني في إتجاه خدمة محددة</a:t>
            </a:r>
            <a:endParaRPr lang="en-US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AutoShape 3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xmlns="" id="{5DACF5AE-F4A2-45B6-AB83-9E90C7B0F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1750" y="5357813"/>
            <a:ext cx="3575050" cy="858837"/>
          </a:xfrm>
          <a:prstGeom prst="doubleWave">
            <a:avLst>
              <a:gd name="adj1" fmla="val 6250"/>
              <a:gd name="adj2" fmla="val 0"/>
            </a:avLst>
          </a:prstGeom>
          <a:solidFill>
            <a:srgbClr val="7030A0">
              <a:alpha val="65097"/>
            </a:srgbClr>
          </a:solidFill>
          <a:ln w="34925" algn="ctr">
            <a:solidFill>
              <a:srgbClr val="CCECFF"/>
            </a:solidFill>
            <a:miter lim="800000"/>
            <a:headEnd/>
            <a:tailEnd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 rtl="1" eaLnBrk="1" hangingPunct="1">
              <a:defRPr/>
            </a:pPr>
            <a:r>
              <a:rPr lang="ar-EG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إرشاد أب </a:t>
            </a:r>
            <a:r>
              <a:rPr lang="ar-EG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اعترافي</a:t>
            </a:r>
            <a:endParaRPr lang="en-US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8" descr="F:\https---specials-images.forbesimg.com-dam-imageserve-1017552691-960x0.jpgfit=scale.jpeg">
            <a:extLst>
              <a:ext uri="{FF2B5EF4-FFF2-40B4-BE49-F238E27FC236}">
                <a16:creationId xmlns:a16="http://schemas.microsoft.com/office/drawing/2014/main" xmlns="" id="{056B9CA0-F6B4-4FE7-940F-B4C2105D2C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9" name="AutoShape 9">
            <a:extLst>
              <a:ext uri="{FF2B5EF4-FFF2-40B4-BE49-F238E27FC236}">
                <a16:creationId xmlns:a16="http://schemas.microsoft.com/office/drawing/2014/main" xmlns="" id="{CE8D9EB5-5631-4D83-AE7B-86762EB6D4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8650" y="4179888"/>
            <a:ext cx="3046413" cy="731837"/>
          </a:xfrm>
          <a:prstGeom prst="roundRect">
            <a:avLst>
              <a:gd name="adj" fmla="val 16667"/>
            </a:avLst>
          </a:prstGeom>
          <a:solidFill>
            <a:srgbClr val="FF0000">
              <a:alpha val="83920"/>
            </a:srgbClr>
          </a:solidFill>
          <a:ln w="34925" algn="ctr">
            <a:solidFill>
              <a:srgbClr val="CCFFCC"/>
            </a:solidFill>
            <a:miter lim="800000"/>
            <a:headEnd/>
            <a:tailEnd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 rtl="1" eaLnBrk="1" hangingPunct="1">
              <a:defRPr/>
            </a:pPr>
            <a:r>
              <a:rPr lang="ar-EG" sz="37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إحساسي بالإحتياج</a:t>
            </a:r>
            <a:endParaRPr lang="en-US" sz="37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1" name="AutoShape 11">
            <a:extLst>
              <a:ext uri="{FF2B5EF4-FFF2-40B4-BE49-F238E27FC236}">
                <a16:creationId xmlns:a16="http://schemas.microsoft.com/office/drawing/2014/main" xmlns="" id="{934E2575-8014-448A-B72C-0AD3BE84CD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1388" y="3394075"/>
            <a:ext cx="2406650" cy="731838"/>
          </a:xfrm>
          <a:prstGeom prst="roundRect">
            <a:avLst>
              <a:gd name="adj" fmla="val 16667"/>
            </a:avLst>
          </a:prstGeom>
          <a:solidFill>
            <a:srgbClr val="92D050">
              <a:alpha val="83920"/>
            </a:srgbClr>
          </a:solidFill>
          <a:ln w="34925" algn="ctr">
            <a:solidFill>
              <a:srgbClr val="CCFFCC"/>
            </a:solidFill>
            <a:miter lim="800000"/>
            <a:headEnd/>
            <a:tailEnd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</p:spPr>
        <p:txBody>
          <a:bodyPr wrap="none">
            <a:spAutoFit/>
          </a:bodyPr>
          <a:lstStyle/>
          <a:p>
            <a:pPr algn="ctr" rtl="1" eaLnBrk="1" hangingPunct="1">
              <a:defRPr/>
            </a:pPr>
            <a:r>
              <a:rPr lang="ar-EG" sz="37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الفئة المحتاجة</a:t>
            </a:r>
          </a:p>
        </p:txBody>
      </p:sp>
      <p:sp>
        <p:nvSpPr>
          <p:cNvPr id="8" name="AutoShape 8">
            <a:extLst>
              <a:ext uri="{FF2B5EF4-FFF2-40B4-BE49-F238E27FC236}">
                <a16:creationId xmlns:a16="http://schemas.microsoft.com/office/drawing/2014/main" xmlns="" id="{B26D07D0-92F7-4D25-AD7F-EF13CC22B6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9250" y="357188"/>
            <a:ext cx="3078163" cy="1022350"/>
          </a:xfrm>
          <a:prstGeom prst="horizontalScroll">
            <a:avLst/>
          </a:prstGeom>
          <a:solidFill>
            <a:schemeClr val="accent2">
              <a:lumMod val="75000"/>
              <a:alpha val="88000"/>
            </a:schemeClr>
          </a:solidFill>
          <a:ln w="34925" algn="ctr">
            <a:solidFill>
              <a:srgbClr val="CCECFF"/>
            </a:solidFill>
            <a:miter lim="800000"/>
            <a:headEnd/>
            <a:tailEnd/>
          </a:ln>
          <a:effectLst>
            <a:outerShdw dist="17961" dir="2700000" algn="ctr" rotWithShape="0">
              <a:schemeClr val="tx1">
                <a:alpha val="29999"/>
              </a:schemeClr>
            </a:outerShdw>
          </a:effectLst>
        </p:spPr>
        <p:txBody>
          <a:bodyPr wrap="none">
            <a:spAutoFit/>
          </a:bodyPr>
          <a:lstStyle/>
          <a:p>
            <a:pPr marL="857250" indent="-857250" algn="ctr" rtl="1" eaLnBrk="1" hangingPunct="1">
              <a:defRPr/>
            </a:pPr>
            <a:r>
              <a:rPr lang="ar-EG" sz="4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2) الإحتياجات:</a:t>
            </a:r>
            <a:endParaRPr lang="en-US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AutoShape 9">
            <a:extLst>
              <a:ext uri="{FF2B5EF4-FFF2-40B4-BE49-F238E27FC236}">
                <a16:creationId xmlns:a16="http://schemas.microsoft.com/office/drawing/2014/main" xmlns="" id="{6905188C-0E33-4022-94DC-BC28C7FDDA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5400" y="4973638"/>
            <a:ext cx="4240213" cy="731837"/>
          </a:xfrm>
          <a:prstGeom prst="roundRect">
            <a:avLst>
              <a:gd name="adj" fmla="val 16667"/>
            </a:avLst>
          </a:prstGeom>
          <a:solidFill>
            <a:srgbClr val="000099">
              <a:alpha val="83920"/>
            </a:srgbClr>
          </a:solidFill>
          <a:ln w="34925" algn="ctr">
            <a:solidFill>
              <a:srgbClr val="CCFFCC"/>
            </a:solidFill>
            <a:miter lim="800000"/>
            <a:headEnd/>
            <a:tailEnd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</p:spPr>
        <p:txBody>
          <a:bodyPr wrap="none">
            <a:spAutoFit/>
          </a:bodyPr>
          <a:lstStyle/>
          <a:p>
            <a:pPr algn="ctr" rtl="1" eaLnBrk="1" hangingPunct="1">
              <a:defRPr/>
            </a:pPr>
            <a:r>
              <a:rPr lang="ar-EG" sz="37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خبرة و تجربة سد الإحتياج</a:t>
            </a:r>
            <a:endParaRPr lang="en-US" sz="37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AutoShape 9">
            <a:extLst>
              <a:ext uri="{FF2B5EF4-FFF2-40B4-BE49-F238E27FC236}">
                <a16:creationId xmlns:a16="http://schemas.microsoft.com/office/drawing/2014/main" xmlns="" id="{F3EF9980-F069-4D82-8738-2835722F0E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9575" y="5768975"/>
            <a:ext cx="3452813" cy="731838"/>
          </a:xfrm>
          <a:prstGeom prst="roundRect">
            <a:avLst>
              <a:gd name="adj" fmla="val 16667"/>
            </a:avLst>
          </a:prstGeom>
          <a:solidFill>
            <a:srgbClr val="00B0F0">
              <a:alpha val="83920"/>
            </a:srgbClr>
          </a:solidFill>
          <a:ln w="34925" algn="ctr">
            <a:solidFill>
              <a:srgbClr val="CCFFCC"/>
            </a:solidFill>
            <a:miter lim="800000"/>
            <a:headEnd/>
            <a:tailEnd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</p:spPr>
        <p:txBody>
          <a:bodyPr wrap="none">
            <a:spAutoFit/>
          </a:bodyPr>
          <a:lstStyle/>
          <a:p>
            <a:pPr algn="ctr" rtl="1" eaLnBrk="1" hangingPunct="1">
              <a:defRPr/>
            </a:pPr>
            <a:r>
              <a:rPr lang="ar-EG" sz="37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دراسة الإحتياج بعمق</a:t>
            </a:r>
            <a:endParaRPr lang="en-US" sz="37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9" grpId="0" animBg="1"/>
      <p:bldP spid="5131" grpId="0" animBg="1"/>
      <p:bldP spid="8" grpId="0" animBg="1"/>
      <p:bldP spid="7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9" descr="C:\Users\admin\Desktop\fa9a946b7c7bcaa352eff6a4bae32214.jpg">
            <a:extLst>
              <a:ext uri="{FF2B5EF4-FFF2-40B4-BE49-F238E27FC236}">
                <a16:creationId xmlns:a16="http://schemas.microsoft.com/office/drawing/2014/main" xmlns="" id="{63A5344E-8836-4C6B-A4CF-177A33AE3B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8">
            <a:extLst>
              <a:ext uri="{FF2B5EF4-FFF2-40B4-BE49-F238E27FC236}">
                <a16:creationId xmlns:a16="http://schemas.microsoft.com/office/drawing/2014/main" xmlns="" id="{8CEDB614-3B18-4A92-8B0F-0036020A4C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1888" y="357188"/>
            <a:ext cx="2574925" cy="1022350"/>
          </a:xfrm>
          <a:prstGeom prst="horizontalScroll">
            <a:avLst/>
          </a:prstGeom>
          <a:solidFill>
            <a:schemeClr val="accent2">
              <a:lumMod val="75000"/>
              <a:alpha val="88000"/>
            </a:schemeClr>
          </a:solidFill>
          <a:ln w="34925" algn="ctr">
            <a:solidFill>
              <a:srgbClr val="CCECFF"/>
            </a:solidFill>
            <a:miter lim="800000"/>
            <a:headEnd/>
            <a:tailEnd/>
          </a:ln>
          <a:effectLst>
            <a:outerShdw dist="17961" dir="2700000" algn="ctr" rotWithShape="0">
              <a:schemeClr val="tx1">
                <a:alpha val="29999"/>
              </a:schemeClr>
            </a:outerShdw>
          </a:effectLst>
        </p:spPr>
        <p:txBody>
          <a:bodyPr wrap="none">
            <a:spAutoFit/>
          </a:bodyPr>
          <a:lstStyle/>
          <a:p>
            <a:pPr marL="857250" indent="-857250" algn="ctr" rtl="1" eaLnBrk="1" hangingPunct="1">
              <a:defRPr/>
            </a:pPr>
            <a:r>
              <a:rPr lang="ar-EG" sz="4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3) الوزنات:</a:t>
            </a:r>
            <a:endParaRPr lang="en-US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3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xmlns="" id="{FD87CCC2-4653-400D-AAEC-63EF087300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2957513"/>
            <a:ext cx="2232025" cy="877887"/>
          </a:xfrm>
          <a:prstGeom prst="doubleWave">
            <a:avLst>
              <a:gd name="adj1" fmla="val 6250"/>
              <a:gd name="adj2" fmla="val 0"/>
            </a:avLst>
          </a:prstGeom>
          <a:solidFill>
            <a:srgbClr val="0070C0">
              <a:alpha val="65097"/>
            </a:srgbClr>
          </a:solidFill>
          <a:ln w="34925" algn="ctr">
            <a:solidFill>
              <a:srgbClr val="CCECFF"/>
            </a:solidFill>
            <a:miter lim="800000"/>
            <a:headEnd/>
            <a:tailEnd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 rtl="1" eaLnBrk="1" hangingPunct="1">
              <a:defRPr/>
            </a:pPr>
            <a:r>
              <a:rPr lang="ar-EG" sz="37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الشخصية</a:t>
            </a:r>
            <a:endParaRPr lang="en-US" sz="37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AutoShape 3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xmlns="" id="{38E8D103-BD25-48F3-A840-C15491CF79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7013" y="3819525"/>
            <a:ext cx="1903412" cy="877888"/>
          </a:xfrm>
          <a:prstGeom prst="doubleWave">
            <a:avLst>
              <a:gd name="adj1" fmla="val 6250"/>
              <a:gd name="adj2" fmla="val 0"/>
            </a:avLst>
          </a:prstGeom>
          <a:solidFill>
            <a:srgbClr val="FF6600">
              <a:alpha val="65097"/>
            </a:srgbClr>
          </a:solidFill>
          <a:ln w="34925" algn="ctr">
            <a:solidFill>
              <a:srgbClr val="FFCC99"/>
            </a:solidFill>
            <a:round/>
            <a:headEnd/>
            <a:tailEnd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 rtl="1" eaLnBrk="1" hangingPunct="1">
              <a:defRPr/>
            </a:pPr>
            <a:r>
              <a:rPr lang="ar-EG" sz="37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الذهنية</a:t>
            </a:r>
            <a:endParaRPr lang="en-US" sz="37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AutoShape 3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xmlns="" id="{1E7E0A48-8107-4B31-8E85-FE50193C71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6238" y="4692650"/>
            <a:ext cx="1719262" cy="879475"/>
          </a:xfrm>
          <a:prstGeom prst="doubleWave">
            <a:avLst>
              <a:gd name="adj1" fmla="val 6250"/>
              <a:gd name="adj2" fmla="val 0"/>
            </a:avLst>
          </a:prstGeom>
          <a:solidFill>
            <a:srgbClr val="FF0000">
              <a:alpha val="65097"/>
            </a:srgbClr>
          </a:solidFill>
          <a:ln w="34925" algn="ctr">
            <a:solidFill>
              <a:srgbClr val="FFCC99"/>
            </a:solidFill>
            <a:round/>
            <a:headEnd/>
            <a:tailEnd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 rtl="1" eaLnBrk="1" hangingPunct="1">
              <a:defRPr/>
            </a:pPr>
            <a:r>
              <a:rPr lang="ar-EG" sz="37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المادية</a:t>
            </a:r>
            <a:endParaRPr lang="en-US" sz="37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AutoShape 3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xmlns="" id="{58FF3B81-692A-4800-83FD-E5FA0F092C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1138" y="5549900"/>
            <a:ext cx="1866900" cy="879475"/>
          </a:xfrm>
          <a:prstGeom prst="doubleWave">
            <a:avLst>
              <a:gd name="adj1" fmla="val 6250"/>
              <a:gd name="adj2" fmla="val 0"/>
            </a:avLst>
          </a:prstGeom>
          <a:solidFill>
            <a:srgbClr val="00B050">
              <a:alpha val="65097"/>
            </a:srgbClr>
          </a:solidFill>
          <a:ln w="34925" algn="ctr">
            <a:solidFill>
              <a:srgbClr val="FFCC99"/>
            </a:solidFill>
            <a:round/>
            <a:headEnd/>
            <a:tailEnd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 rtl="1" eaLnBrk="1" hangingPunct="1">
              <a:defRPr/>
            </a:pPr>
            <a:r>
              <a:rPr lang="ar-EG" sz="37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العلاقاتية</a:t>
            </a:r>
            <a:endParaRPr lang="en-US" sz="37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>
            <a:extLst>
              <a:ext uri="{FF2B5EF4-FFF2-40B4-BE49-F238E27FC236}">
                <a16:creationId xmlns:a16="http://schemas.microsoft.com/office/drawing/2014/main" xmlns="" id="{0A5032DD-8266-41C3-B3A2-30A1267DD73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8">
            <a:extLst>
              <a:ext uri="{FF2B5EF4-FFF2-40B4-BE49-F238E27FC236}">
                <a16:creationId xmlns:a16="http://schemas.microsoft.com/office/drawing/2014/main" xmlns="" id="{7905EA84-4F58-43CF-8C03-43D1314B1C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6188" y="285750"/>
            <a:ext cx="4918075" cy="941388"/>
          </a:xfrm>
          <a:prstGeom prst="horizontalScroll">
            <a:avLst/>
          </a:prstGeom>
          <a:solidFill>
            <a:schemeClr val="accent2">
              <a:lumMod val="75000"/>
              <a:alpha val="88000"/>
            </a:schemeClr>
          </a:solidFill>
          <a:ln w="34925" algn="ctr">
            <a:solidFill>
              <a:srgbClr val="CCECFF"/>
            </a:solidFill>
            <a:miter lim="800000"/>
            <a:headEnd/>
            <a:tailEnd/>
          </a:ln>
          <a:effectLst>
            <a:outerShdw dist="17961" dir="2700000" algn="ctr" rotWithShape="0">
              <a:schemeClr val="tx1">
                <a:alpha val="29999"/>
              </a:schemeClr>
            </a:outerShdw>
          </a:effectLst>
        </p:spPr>
        <p:txBody>
          <a:bodyPr wrap="none">
            <a:spAutoFit/>
          </a:bodyPr>
          <a:lstStyle/>
          <a:p>
            <a:pPr algn="just" rtl="1" eaLnBrk="1" hangingPunct="1">
              <a:defRPr/>
            </a:pPr>
            <a:r>
              <a:rPr lang="ar-EG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خطوات السعي في الرسالة:</a:t>
            </a:r>
            <a:endParaRPr lang="en-US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lded Corner 3">
            <a:extLst>
              <a:ext uri="{FF2B5EF4-FFF2-40B4-BE49-F238E27FC236}">
                <a16:creationId xmlns:a16="http://schemas.microsoft.com/office/drawing/2014/main" xmlns="" id="{63D7BE32-4F90-4DE9-9C64-85D9790662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9775" y="1571625"/>
            <a:ext cx="5133975" cy="771525"/>
          </a:xfrm>
          <a:prstGeom prst="foldedCorner">
            <a:avLst/>
          </a:prstGeom>
          <a:solidFill>
            <a:srgbClr val="FF6600">
              <a:alpha val="65097"/>
            </a:srgbClr>
          </a:solidFill>
          <a:ln w="34925" algn="ctr">
            <a:solidFill>
              <a:srgbClr val="FFCC99"/>
            </a:solidFill>
            <a:round/>
            <a:headEnd/>
            <a:tailEnd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</p:spPr>
        <p:txBody>
          <a:bodyPr wrap="none">
            <a:spAutoFit/>
          </a:bodyPr>
          <a:lstStyle/>
          <a:p>
            <a:pPr algn="just" rtl="1" eaLnBrk="1" hangingPunct="1">
              <a:defRPr/>
            </a:pPr>
            <a:r>
              <a:rPr lang="ar-EG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التجربة المُهدفة... و تحت الإرشاد</a:t>
            </a:r>
            <a:endParaRPr lang="en-US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lded Corner 4">
            <a:extLst>
              <a:ext uri="{FF2B5EF4-FFF2-40B4-BE49-F238E27FC236}">
                <a16:creationId xmlns:a16="http://schemas.microsoft.com/office/drawing/2014/main" xmlns="" id="{8CDC6E89-5384-4E7D-A3CE-56C5D8FADB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7463" y="2782888"/>
            <a:ext cx="4157662" cy="788987"/>
          </a:xfrm>
          <a:prstGeom prst="foldedCorner">
            <a:avLst/>
          </a:prstGeom>
          <a:solidFill>
            <a:srgbClr val="00B050">
              <a:alpha val="83920"/>
            </a:srgbClr>
          </a:solidFill>
          <a:ln w="34925" algn="ctr">
            <a:solidFill>
              <a:srgbClr val="CCFFCC"/>
            </a:solidFill>
            <a:miter lim="800000"/>
            <a:headEnd/>
            <a:tailEnd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</p:spPr>
        <p:txBody>
          <a:bodyPr wrap="none">
            <a:spAutoFit/>
          </a:bodyPr>
          <a:lstStyle/>
          <a:p>
            <a:pPr algn="ctr" rtl="1" eaLnBrk="1" hangingPunct="1">
              <a:defRPr/>
            </a:pPr>
            <a:r>
              <a:rPr lang="ar-EG" sz="37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المراجعة المستمرة للثلاثي</a:t>
            </a:r>
            <a:endParaRPr lang="en-US" sz="37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AutoShape 11">
            <a:extLst>
              <a:ext uri="{FF2B5EF4-FFF2-40B4-BE49-F238E27FC236}">
                <a16:creationId xmlns:a16="http://schemas.microsoft.com/office/drawing/2014/main" xmlns="" id="{9EF161DB-FDCC-47A7-90E1-34EEC02238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7938" y="3638550"/>
            <a:ext cx="2363787" cy="760413"/>
          </a:xfrm>
          <a:prstGeom prst="plaque">
            <a:avLst/>
          </a:prstGeom>
          <a:solidFill>
            <a:srgbClr val="FFC000">
              <a:alpha val="83920"/>
            </a:srgbClr>
          </a:solidFill>
          <a:ln w="34925" algn="ctr">
            <a:solidFill>
              <a:srgbClr val="CCFFCC"/>
            </a:solidFill>
            <a:miter lim="800000"/>
            <a:headEnd/>
            <a:tailEnd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</p:spPr>
        <p:txBody>
          <a:bodyPr wrap="none">
            <a:spAutoFit/>
          </a:bodyPr>
          <a:lstStyle/>
          <a:p>
            <a:pPr algn="ctr" rtl="1" eaLnBrk="1" hangingPunct="1">
              <a:defRPr/>
            </a:pPr>
            <a:r>
              <a:rPr lang="ar-EG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الهدف </a:t>
            </a:r>
            <a:r>
              <a:rPr lang="en-GB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Vision</a:t>
            </a:r>
            <a:endParaRPr lang="ar-EG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AutoShape 11">
            <a:extLst>
              <a:ext uri="{FF2B5EF4-FFF2-40B4-BE49-F238E27FC236}">
                <a16:creationId xmlns:a16="http://schemas.microsoft.com/office/drawing/2014/main" xmlns="" id="{3645F75A-503D-4285-8078-C355B4F8C9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1875" y="3638550"/>
            <a:ext cx="2747963" cy="760413"/>
          </a:xfrm>
          <a:prstGeom prst="plaque">
            <a:avLst/>
          </a:prstGeom>
          <a:solidFill>
            <a:srgbClr val="FF0000">
              <a:alpha val="83920"/>
            </a:srgbClr>
          </a:solidFill>
          <a:ln w="34925" algn="ctr">
            <a:solidFill>
              <a:srgbClr val="CCFFCC"/>
            </a:solidFill>
            <a:miter lim="800000"/>
            <a:headEnd/>
            <a:tailEnd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</p:spPr>
        <p:txBody>
          <a:bodyPr wrap="none">
            <a:spAutoFit/>
          </a:bodyPr>
          <a:lstStyle/>
          <a:p>
            <a:pPr algn="ctr" rtl="1" eaLnBrk="1" hangingPunct="1">
              <a:defRPr/>
            </a:pPr>
            <a:r>
              <a:rPr lang="ar-EG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الوزنات </a:t>
            </a:r>
            <a:r>
              <a:rPr lang="en-GB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Talents</a:t>
            </a:r>
            <a:endParaRPr lang="ar-EG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AutoShape 11">
            <a:extLst>
              <a:ext uri="{FF2B5EF4-FFF2-40B4-BE49-F238E27FC236}">
                <a16:creationId xmlns:a16="http://schemas.microsoft.com/office/drawing/2014/main" xmlns="" id="{3A0FA1C1-EC2D-4203-B925-B556DE8F51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938" y="3638550"/>
            <a:ext cx="2898775" cy="760413"/>
          </a:xfrm>
          <a:prstGeom prst="plaque">
            <a:avLst/>
          </a:prstGeom>
          <a:solidFill>
            <a:srgbClr val="00B0F0">
              <a:alpha val="83920"/>
            </a:srgbClr>
          </a:solidFill>
          <a:ln w="34925" algn="ctr">
            <a:solidFill>
              <a:srgbClr val="CCFFCC"/>
            </a:solidFill>
            <a:miter lim="800000"/>
            <a:headEnd/>
            <a:tailEnd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</p:spPr>
        <p:txBody>
          <a:bodyPr wrap="none">
            <a:spAutoFit/>
          </a:bodyPr>
          <a:lstStyle/>
          <a:p>
            <a:pPr algn="ctr" rtl="1" eaLnBrk="1" hangingPunct="1">
              <a:defRPr/>
            </a:pPr>
            <a:r>
              <a:rPr lang="ar-EG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الإحتياجات </a:t>
            </a:r>
            <a:r>
              <a:rPr lang="en-GB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Needs</a:t>
            </a:r>
            <a:endParaRPr lang="ar-EG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Folded Corner 9">
            <a:extLst>
              <a:ext uri="{FF2B5EF4-FFF2-40B4-BE49-F238E27FC236}">
                <a16:creationId xmlns:a16="http://schemas.microsoft.com/office/drawing/2014/main" xmlns="" id="{21488B56-671C-4F98-8625-F90E183597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0075" y="4926013"/>
            <a:ext cx="3271838" cy="788987"/>
          </a:xfrm>
          <a:prstGeom prst="foldedCorner">
            <a:avLst/>
          </a:prstGeom>
          <a:solidFill>
            <a:srgbClr val="530D4E">
              <a:alpha val="83922"/>
            </a:srgbClr>
          </a:solidFill>
          <a:ln w="34925" algn="ctr">
            <a:solidFill>
              <a:srgbClr val="CCFFCC"/>
            </a:solidFill>
            <a:miter lim="800000"/>
            <a:headEnd/>
            <a:tailEnd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</p:spPr>
        <p:txBody>
          <a:bodyPr wrap="none">
            <a:spAutoFit/>
          </a:bodyPr>
          <a:lstStyle/>
          <a:p>
            <a:pPr algn="ctr" rtl="1" eaLnBrk="1" hangingPunct="1">
              <a:defRPr/>
            </a:pPr>
            <a:r>
              <a:rPr lang="ar-EG" sz="37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نقل الخبرات الناجحة</a:t>
            </a:r>
            <a:endParaRPr lang="en-US" sz="37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Folded Corner 10">
            <a:extLst>
              <a:ext uri="{FF2B5EF4-FFF2-40B4-BE49-F238E27FC236}">
                <a16:creationId xmlns:a16="http://schemas.microsoft.com/office/drawing/2014/main" xmlns="" id="{0F8727E1-2240-4561-A328-ED547C4F17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9950" y="5854700"/>
            <a:ext cx="5146675" cy="788988"/>
          </a:xfrm>
          <a:prstGeom prst="foldedCorner">
            <a:avLst/>
          </a:prstGeom>
          <a:solidFill>
            <a:srgbClr val="B800B8">
              <a:alpha val="83529"/>
            </a:srgbClr>
          </a:solidFill>
          <a:ln w="34925" algn="ctr">
            <a:solidFill>
              <a:srgbClr val="CCFFCC"/>
            </a:solidFill>
            <a:miter lim="800000"/>
            <a:headEnd/>
            <a:tailEnd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</p:spPr>
        <p:txBody>
          <a:bodyPr wrap="none">
            <a:spAutoFit/>
          </a:bodyPr>
          <a:lstStyle/>
          <a:p>
            <a:pPr algn="ctr" rtl="1" eaLnBrk="1" hangingPunct="1">
              <a:defRPr/>
            </a:pPr>
            <a:r>
              <a:rPr lang="ar-EG" sz="37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التلمذة المستمرة و صقل الموهبة</a:t>
            </a:r>
            <a:endParaRPr lang="en-US" sz="37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">
            <a:extLst>
              <a:ext uri="{FF2B5EF4-FFF2-40B4-BE49-F238E27FC236}">
                <a16:creationId xmlns:a16="http://schemas.microsoft.com/office/drawing/2014/main" xmlns="" id="{1913105F-F5D2-40D7-91BC-60E719151315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9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AutoShape 3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xmlns="" id="{3977AFA1-EAA3-4EB8-BD3B-67CAFB817D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1750" y="1211263"/>
            <a:ext cx="3903663" cy="788987"/>
          </a:xfrm>
          <a:prstGeom prst="snip2DiagRect">
            <a:avLst/>
          </a:prstGeom>
          <a:solidFill>
            <a:srgbClr val="0070C0">
              <a:alpha val="65097"/>
            </a:srgbClr>
          </a:solidFill>
          <a:ln w="34925" algn="ctr">
            <a:solidFill>
              <a:srgbClr val="CCECFF"/>
            </a:solidFill>
            <a:miter lim="800000"/>
            <a:headEnd/>
            <a:tailEnd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</p:spPr>
        <p:txBody>
          <a:bodyPr wrap="none">
            <a:spAutoFit/>
          </a:bodyPr>
          <a:lstStyle/>
          <a:p>
            <a:pPr algn="ctr" rtl="1" eaLnBrk="1" hangingPunct="1">
              <a:defRPr/>
            </a:pPr>
            <a:r>
              <a:rPr lang="ar-EG" sz="37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1- خليك إيجابي (مبادر)</a:t>
            </a:r>
            <a:endParaRPr lang="en-US" sz="37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AutoShape 3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xmlns="" id="{C26A6D44-1CD5-4E1B-88FD-87C28CFE81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5175" y="2143125"/>
            <a:ext cx="2997200" cy="788988"/>
          </a:xfrm>
          <a:prstGeom prst="snip2DiagRect">
            <a:avLst/>
          </a:prstGeom>
          <a:solidFill>
            <a:srgbClr val="FF6600">
              <a:alpha val="65097"/>
            </a:srgbClr>
          </a:solidFill>
          <a:ln w="34925" algn="ctr">
            <a:solidFill>
              <a:srgbClr val="FFCC99"/>
            </a:solidFill>
            <a:round/>
            <a:headEnd/>
            <a:tailEnd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</p:spPr>
        <p:txBody>
          <a:bodyPr wrap="none">
            <a:spAutoFit/>
          </a:bodyPr>
          <a:lstStyle/>
          <a:p>
            <a:pPr algn="just" rtl="1" eaLnBrk="1" hangingPunct="1">
              <a:defRPr/>
            </a:pPr>
            <a:r>
              <a:rPr lang="ar-EG" sz="37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2- ركز في الهدف</a:t>
            </a:r>
            <a:endParaRPr lang="en-US" sz="37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utoShape 8">
            <a:extLst>
              <a:ext uri="{FF2B5EF4-FFF2-40B4-BE49-F238E27FC236}">
                <a16:creationId xmlns:a16="http://schemas.microsoft.com/office/drawing/2014/main" xmlns="" id="{26BE3651-54DB-4C9B-B99D-EDAC734D7B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142875"/>
            <a:ext cx="3101975" cy="941388"/>
          </a:xfrm>
          <a:prstGeom prst="horizontalScroll">
            <a:avLst/>
          </a:prstGeom>
          <a:solidFill>
            <a:schemeClr val="accent2">
              <a:lumMod val="75000"/>
              <a:alpha val="88000"/>
            </a:schemeClr>
          </a:solidFill>
          <a:ln w="34925" algn="ctr">
            <a:solidFill>
              <a:srgbClr val="CCECFF"/>
            </a:solidFill>
            <a:miter lim="800000"/>
            <a:headEnd/>
            <a:tailEnd/>
          </a:ln>
          <a:effectLst>
            <a:outerShdw dist="17961" dir="2700000" algn="ctr" rotWithShape="0">
              <a:schemeClr val="tx1">
                <a:alpha val="29999"/>
              </a:schemeClr>
            </a:outerShdw>
          </a:effectLst>
        </p:spPr>
        <p:txBody>
          <a:bodyPr wrap="none">
            <a:spAutoFit/>
          </a:bodyPr>
          <a:lstStyle/>
          <a:p>
            <a:pPr algn="just" rtl="1" eaLnBrk="1" hangingPunct="1">
              <a:defRPr/>
            </a:pPr>
            <a:r>
              <a:rPr lang="ar-EG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من أجل الرسالة:</a:t>
            </a:r>
            <a:endParaRPr lang="en-US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AutoShape 3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xmlns="" id="{52A43C83-7B64-44A5-9E74-2DA5EF64FC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6238" y="2143125"/>
            <a:ext cx="2830512" cy="788988"/>
          </a:xfrm>
          <a:prstGeom prst="snip2DiagRect">
            <a:avLst/>
          </a:prstGeom>
          <a:solidFill>
            <a:srgbClr val="92D050">
              <a:alpha val="65097"/>
            </a:srgbClr>
          </a:solidFill>
          <a:ln w="34925" algn="ctr">
            <a:solidFill>
              <a:srgbClr val="FFCC99"/>
            </a:solidFill>
            <a:round/>
            <a:headEnd/>
            <a:tailEnd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</p:spPr>
        <p:txBody>
          <a:bodyPr wrap="none">
            <a:spAutoFit/>
          </a:bodyPr>
          <a:lstStyle/>
          <a:p>
            <a:pPr algn="just" rtl="1" eaLnBrk="1" hangingPunct="1">
              <a:defRPr/>
            </a:pPr>
            <a:r>
              <a:rPr lang="ar-EG" sz="37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3- رتب أولوياتك</a:t>
            </a:r>
            <a:endParaRPr lang="en-US" sz="37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AutoShape 3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xmlns="" id="{C480F4DC-F20D-4B83-976E-5B86989EC8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0138" y="3071813"/>
            <a:ext cx="6972300" cy="788987"/>
          </a:xfrm>
          <a:prstGeom prst="snip2DiagRect">
            <a:avLst/>
          </a:prstGeom>
          <a:solidFill>
            <a:srgbClr val="530D4E">
              <a:alpha val="83922"/>
            </a:srgbClr>
          </a:solidFill>
          <a:ln w="34925" algn="ctr">
            <a:solidFill>
              <a:srgbClr val="CCFFCC"/>
            </a:solidFill>
            <a:miter lim="800000"/>
            <a:headEnd/>
            <a:tailEnd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</p:spPr>
        <p:txBody>
          <a:bodyPr wrap="none">
            <a:spAutoFit/>
          </a:bodyPr>
          <a:lstStyle/>
          <a:p>
            <a:pPr algn="ctr" rtl="1" eaLnBrk="1" hangingPunct="1">
              <a:defRPr/>
            </a:pPr>
            <a:r>
              <a:rPr lang="ar-EG" sz="37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4- اتعامل بمبدأ الكسب المتبادل </a:t>
            </a:r>
            <a:r>
              <a:rPr lang="en-US" sz="37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(win-win)</a:t>
            </a:r>
          </a:p>
        </p:txBody>
      </p:sp>
      <p:sp>
        <p:nvSpPr>
          <p:cNvPr id="11" name="AutoShape 3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xmlns="" id="{5EBB02EF-3D19-420E-981C-8D8C081193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2700" y="4000500"/>
            <a:ext cx="3051175" cy="788988"/>
          </a:xfrm>
          <a:prstGeom prst="snip2DiagRect">
            <a:avLst/>
          </a:prstGeom>
          <a:solidFill>
            <a:srgbClr val="FF0000">
              <a:alpha val="65097"/>
            </a:srgbClr>
          </a:solidFill>
          <a:ln w="34925" algn="ctr">
            <a:solidFill>
              <a:srgbClr val="FFCC99"/>
            </a:solidFill>
            <a:round/>
            <a:headEnd/>
            <a:tailEnd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</p:spPr>
        <p:txBody>
          <a:bodyPr wrap="none">
            <a:spAutoFit/>
          </a:bodyPr>
          <a:lstStyle/>
          <a:p>
            <a:pPr algn="just" rtl="1" eaLnBrk="1" hangingPunct="1">
              <a:defRPr/>
            </a:pPr>
            <a:r>
              <a:rPr lang="ar-EG" sz="37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5- كن مستمع جيد</a:t>
            </a:r>
            <a:endParaRPr lang="en-US" sz="37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AutoShape 3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xmlns="" id="{E76D44D6-DF81-4703-93C0-BFE37FAAB0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3638" y="4000500"/>
            <a:ext cx="3822700" cy="788988"/>
          </a:xfrm>
          <a:prstGeom prst="snip2DiagRect">
            <a:avLst/>
          </a:prstGeom>
          <a:solidFill>
            <a:srgbClr val="002060">
              <a:alpha val="65097"/>
            </a:srgbClr>
          </a:solidFill>
          <a:ln w="34925" algn="ctr">
            <a:solidFill>
              <a:srgbClr val="FFCC99"/>
            </a:solidFill>
            <a:round/>
            <a:headEnd/>
            <a:tailEnd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</p:spPr>
        <p:txBody>
          <a:bodyPr wrap="none">
            <a:spAutoFit/>
          </a:bodyPr>
          <a:lstStyle/>
          <a:p>
            <a:pPr algn="just" rtl="1" eaLnBrk="1" hangingPunct="1">
              <a:defRPr/>
            </a:pPr>
            <a:r>
              <a:rPr lang="ar-EG" sz="37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6- تعود العمل في فريق</a:t>
            </a:r>
            <a:endParaRPr lang="en-US" sz="37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AutoShape 3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xmlns="" id="{4AC0E3FE-8F5F-41E7-92D7-F92F5880E7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3500" y="4929188"/>
            <a:ext cx="3355975" cy="788987"/>
          </a:xfrm>
          <a:prstGeom prst="snip2DiagRect">
            <a:avLst/>
          </a:prstGeom>
          <a:solidFill>
            <a:srgbClr val="00B0F0">
              <a:alpha val="65097"/>
            </a:srgbClr>
          </a:solidFill>
          <a:ln w="34925" algn="ctr">
            <a:solidFill>
              <a:srgbClr val="FFCC99"/>
            </a:solidFill>
            <a:round/>
            <a:headEnd/>
            <a:tailEnd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</p:spPr>
        <p:txBody>
          <a:bodyPr wrap="none">
            <a:spAutoFit/>
          </a:bodyPr>
          <a:lstStyle/>
          <a:p>
            <a:pPr algn="just" rtl="1" eaLnBrk="1" hangingPunct="1">
              <a:defRPr/>
            </a:pPr>
            <a:r>
              <a:rPr lang="ar-EG" sz="37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7- افصل... و اشحن</a:t>
            </a:r>
            <a:endParaRPr lang="en-US" sz="37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AutoShape 3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xmlns="" id="{B8814950-354F-470B-90B1-FEA77591C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250" y="4929188"/>
            <a:ext cx="4224338" cy="788987"/>
          </a:xfrm>
          <a:prstGeom prst="snip2DiagRect">
            <a:avLst/>
          </a:prstGeom>
          <a:solidFill>
            <a:srgbClr val="00B050">
              <a:alpha val="65097"/>
            </a:srgbClr>
          </a:solidFill>
          <a:ln w="34925" algn="ctr">
            <a:solidFill>
              <a:srgbClr val="FFCC99"/>
            </a:solidFill>
            <a:round/>
            <a:headEnd/>
            <a:tailEnd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</p:spPr>
        <p:txBody>
          <a:bodyPr wrap="none">
            <a:spAutoFit/>
          </a:bodyPr>
          <a:lstStyle/>
          <a:p>
            <a:pPr algn="just" rtl="1" eaLnBrk="1" hangingPunct="1">
              <a:defRPr/>
            </a:pPr>
            <a:r>
              <a:rPr lang="ar-EG" sz="37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8- اكتشف رسالتك كل يوم</a:t>
            </a:r>
            <a:endParaRPr lang="en-US" sz="37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AutoShape 3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xmlns="" id="{BEB5CE34-C7F2-4178-A22C-F8DB33026C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5938" y="5854700"/>
            <a:ext cx="5846762" cy="788988"/>
          </a:xfrm>
          <a:prstGeom prst="snip2DiagRect">
            <a:avLst/>
          </a:prstGeom>
          <a:solidFill>
            <a:srgbClr val="FFC000">
              <a:alpha val="65097"/>
            </a:srgbClr>
          </a:solidFill>
          <a:ln w="34925" algn="ctr">
            <a:solidFill>
              <a:srgbClr val="FFCC99"/>
            </a:solidFill>
            <a:round/>
            <a:headEnd/>
            <a:tailEnd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</p:spPr>
        <p:txBody>
          <a:bodyPr wrap="none">
            <a:spAutoFit/>
          </a:bodyPr>
          <a:lstStyle/>
          <a:p>
            <a:pPr algn="just" rtl="1" eaLnBrk="1" hangingPunct="1">
              <a:defRPr/>
            </a:pPr>
            <a:r>
              <a:rPr lang="ar-EG" sz="37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9- شجع من حولك لإكتشاف رسالتهم</a:t>
            </a:r>
            <a:endParaRPr lang="en-US" sz="37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6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1013</TotalTime>
  <Words>215</Words>
  <Application>Microsoft Office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Compaq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Manal</dc:creator>
  <cp:lastModifiedBy>Manal</cp:lastModifiedBy>
  <cp:revision>197</cp:revision>
  <dcterms:created xsi:type="dcterms:W3CDTF">2012-01-11T01:10:28Z</dcterms:created>
  <dcterms:modified xsi:type="dcterms:W3CDTF">2019-07-11T07:19:28Z</dcterms:modified>
</cp:coreProperties>
</file>